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378" r:id="rId2"/>
  </p:sldIdLst>
  <p:sldSz cx="7561263" cy="10693400"/>
  <p:notesSz cx="6797675" cy="9928225"/>
  <p:defaultTextStyle>
    <a:defPPr>
      <a:defRPr lang="ru-RU"/>
    </a:defPPr>
    <a:lvl1pPr marL="0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382">
          <p15:clr>
            <a:srgbClr val="A4A3A4"/>
          </p15:clr>
        </p15:guide>
        <p15:guide id="2" orient="horz" pos="1116">
          <p15:clr>
            <a:srgbClr val="A4A3A4"/>
          </p15:clr>
        </p15:guide>
        <p15:guide id="3" orient="horz" pos="348">
          <p15:clr>
            <a:srgbClr val="A4A3A4"/>
          </p15:clr>
        </p15:guide>
        <p15:guide id="4" orient="horz" pos="4470">
          <p15:clr>
            <a:srgbClr val="A4A3A4"/>
          </p15:clr>
        </p15:guide>
        <p15:guide id="5" pos="3368">
          <p15:clr>
            <a:srgbClr val="A4A3A4"/>
          </p15:clr>
        </p15:guide>
        <p15:guide id="6" pos="828">
          <p15:clr>
            <a:srgbClr val="A4A3A4"/>
          </p15:clr>
        </p15:guide>
        <p15:guide id="7" pos="1824">
          <p15:clr>
            <a:srgbClr val="A4A3A4"/>
          </p15:clr>
        </p15:guide>
        <p15:guide id="8" pos="6011">
          <p15:clr>
            <a:srgbClr val="A4A3A4"/>
          </p15:clr>
        </p15:guide>
        <p15:guide id="9" pos="6456">
          <p15:clr>
            <a:srgbClr val="A4A3A4"/>
          </p15:clr>
        </p15:guide>
        <p15:guide id="10" pos="60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99"/>
    <a:srgbClr val="070C11"/>
    <a:srgbClr val="F8F8F8"/>
    <a:srgbClr val="005AA9"/>
    <a:srgbClr val="504F53"/>
    <a:srgbClr val="DDDDDD"/>
    <a:srgbClr val="EEEEEE"/>
    <a:srgbClr val="EAEAEA"/>
    <a:srgbClr val="8D8C90"/>
    <a:srgbClr val="F8AB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3096" autoAdjust="0"/>
  </p:normalViewPr>
  <p:slideViewPr>
    <p:cSldViewPr showGuides="1">
      <p:cViewPr>
        <p:scale>
          <a:sx n="100" d="100"/>
          <a:sy n="100" d="100"/>
        </p:scale>
        <p:origin x="-1014" y="2754"/>
      </p:cViewPr>
      <p:guideLst>
        <p:guide orient="horz" pos="3369"/>
        <p:guide orient="horz" pos="1578"/>
        <p:guide orient="horz" pos="492"/>
        <p:guide orient="horz" pos="6322"/>
        <p:guide pos="2382"/>
        <p:guide pos="585"/>
        <p:guide pos="1290"/>
        <p:guide pos="4250"/>
        <p:guide pos="4565"/>
        <p:guide pos="42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873" cy="498328"/>
          </a:xfrm>
          <a:prstGeom prst="rect">
            <a:avLst/>
          </a:prstGeom>
        </p:spPr>
        <p:txBody>
          <a:bodyPr vert="horz" lIns="92208" tIns="46104" rIns="92208" bIns="4610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197" y="0"/>
            <a:ext cx="2945873" cy="498328"/>
          </a:xfrm>
          <a:prstGeom prst="rect">
            <a:avLst/>
          </a:prstGeom>
        </p:spPr>
        <p:txBody>
          <a:bodyPr vert="horz" lIns="92208" tIns="46104" rIns="92208" bIns="46104" rtlCol="0"/>
          <a:lstStyle>
            <a:lvl1pPr algn="r">
              <a:defRPr sz="1200"/>
            </a:lvl1pPr>
          </a:lstStyle>
          <a:p>
            <a:fld id="{D92B9F7C-DFFD-412C-AF38-D605E5DCDD12}" type="datetimeFigureOut">
              <a:rPr lang="ru-RU" smtClean="0"/>
              <a:t>18.07.2018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429897"/>
            <a:ext cx="2945873" cy="498328"/>
          </a:xfrm>
          <a:prstGeom prst="rect">
            <a:avLst/>
          </a:prstGeom>
        </p:spPr>
        <p:txBody>
          <a:bodyPr vert="horz" lIns="92208" tIns="46104" rIns="92208" bIns="4610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197" y="9429897"/>
            <a:ext cx="2945873" cy="498328"/>
          </a:xfrm>
          <a:prstGeom prst="rect">
            <a:avLst/>
          </a:prstGeom>
        </p:spPr>
        <p:txBody>
          <a:bodyPr vert="horz" lIns="92208" tIns="46104" rIns="92208" bIns="46104" rtlCol="0" anchor="b"/>
          <a:lstStyle>
            <a:lvl1pPr algn="r">
              <a:defRPr sz="1200"/>
            </a:lvl1pPr>
          </a:lstStyle>
          <a:p>
            <a:fld id="{98770EE1-D24D-4357-99D8-F8BD75F18F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38245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411"/>
          </a:xfrm>
          <a:prstGeom prst="rect">
            <a:avLst/>
          </a:prstGeom>
        </p:spPr>
        <p:txBody>
          <a:bodyPr vert="horz" lIns="92116" tIns="46058" rIns="92116" bIns="46058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6411"/>
          </a:xfrm>
          <a:prstGeom prst="rect">
            <a:avLst/>
          </a:prstGeom>
        </p:spPr>
        <p:txBody>
          <a:bodyPr vert="horz" lIns="92116" tIns="46058" rIns="92116" bIns="46058" rtlCol="0"/>
          <a:lstStyle>
            <a:lvl1pPr algn="r">
              <a:defRPr sz="1200"/>
            </a:lvl1pPr>
          </a:lstStyle>
          <a:p>
            <a:fld id="{54B2CB9A-35A0-44DF-9563-3B4294FF58F5}" type="datetimeFigureOut">
              <a:rPr lang="ru-RU" smtClean="0"/>
              <a:pPr/>
              <a:t>18.07.2018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082800" y="746125"/>
            <a:ext cx="2632075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16" tIns="46058" rIns="92116" bIns="46058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vert="horz" lIns="92116" tIns="46058" rIns="92116" bIns="46058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30091"/>
            <a:ext cx="2945659" cy="496411"/>
          </a:xfrm>
          <a:prstGeom prst="rect">
            <a:avLst/>
          </a:prstGeom>
        </p:spPr>
        <p:txBody>
          <a:bodyPr vert="horz" lIns="92116" tIns="46058" rIns="92116" bIns="46058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2116" tIns="46058" rIns="92116" bIns="46058" rtlCol="0" anchor="b"/>
          <a:lstStyle>
            <a:lvl1pPr algn="r">
              <a:defRPr sz="1200"/>
            </a:lvl1pPr>
          </a:lstStyle>
          <a:p>
            <a:fld id="{67CAF5B9-CC1E-4A3E-B04F-728BB30B0B5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132038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082800" y="746125"/>
            <a:ext cx="2632075" cy="3721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CAF5B9-CC1E-4A3E-B04F-728BB30B0B5D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05115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Z:\Projects\Текущие\Проектная\FNS_2012\_БРЭНДБУК\out\PPT\3_1_present-01.jp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1123" y="2228"/>
            <a:ext cx="7560140" cy="1068968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567095" y="5244864"/>
            <a:ext cx="6427074" cy="2292150"/>
          </a:xfrm>
        </p:spPr>
        <p:txBody>
          <a:bodyPr>
            <a:normAutofit/>
          </a:bodyPr>
          <a:lstStyle>
            <a:lvl1pPr>
              <a:defRPr sz="57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ru-RU" dirty="0" smtClean="0"/>
              <a:t>НАЗВАНИЕ ПРЕЗЕНТАЦИИ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1134190" y="7587098"/>
            <a:ext cx="5292884" cy="2732758"/>
          </a:xfrm>
        </p:spPr>
        <p:txBody>
          <a:bodyPr>
            <a:normAutofit/>
          </a:bodyPr>
          <a:lstStyle>
            <a:lvl1pPr marL="0" indent="0" algn="ctr">
              <a:buNone/>
              <a:defRPr sz="3200" b="0">
                <a:solidFill>
                  <a:schemeClr val="bg1"/>
                </a:solidFill>
                <a:latin typeface="+mj-lt"/>
              </a:defRPr>
            </a:lvl1pPr>
            <a:lvl2pPr marL="5215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3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45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6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7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9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50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22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22.12.2012</a:t>
            </a:r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1123" y="2984"/>
            <a:ext cx="7560141" cy="10689683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0246" y="2505531"/>
            <a:ext cx="6053549" cy="7530057"/>
          </a:xfrm>
        </p:spPr>
        <p:txBody>
          <a:bodyPr/>
          <a:lstStyle>
            <a:lvl1pPr marL="363538" indent="0">
              <a:buFontTx/>
              <a:buNone/>
              <a:defRPr b="1">
                <a:latin typeface="+mj-lt"/>
              </a:defRPr>
            </a:lvl1pPr>
            <a:lvl2pPr marL="360363" indent="3175">
              <a:defRPr>
                <a:latin typeface="+mj-lt"/>
              </a:defRPr>
            </a:lvl2pPr>
            <a:lvl3pPr marL="628650" indent="-260350">
              <a:tabLst/>
              <a:defRPr>
                <a:latin typeface="+mj-lt"/>
              </a:defRPr>
            </a:lvl3pPr>
            <a:lvl4pPr marL="0" indent="360363">
              <a:lnSpc>
                <a:spcPts val="1800"/>
              </a:lnSpc>
              <a:spcBef>
                <a:spcPts val="400"/>
              </a:spcBef>
              <a:defRPr>
                <a:latin typeface="+mj-lt"/>
              </a:defRPr>
            </a:lvl4pPr>
            <a:lvl5pPr>
              <a:lnSpc>
                <a:spcPts val="1800"/>
              </a:lnSpc>
              <a:spcBef>
                <a:spcPts val="400"/>
              </a:spcBef>
              <a:buNone/>
              <a:defRPr>
                <a:latin typeface="+mj-lt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0" name="TextBox 9"/>
          <p:cNvSpPr txBox="1"/>
          <p:nvPr userDrawn="1"/>
        </p:nvSpPr>
        <p:spPr>
          <a:xfrm>
            <a:off x="4900796" y="7994441"/>
            <a:ext cx="763749" cy="58761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ru-RU" dirty="0"/>
          </a:p>
        </p:txBody>
      </p:sp>
      <p:sp>
        <p:nvSpPr>
          <p:cNvPr id="13" name="Заголовок 12"/>
          <p:cNvSpPr>
            <a:spLocks noGrp="1"/>
          </p:cNvSpPr>
          <p:nvPr>
            <p:ph type="title" hasCustomPrompt="1"/>
          </p:nvPr>
        </p:nvSpPr>
        <p:spPr>
          <a:xfrm>
            <a:off x="680245" y="781298"/>
            <a:ext cx="6067196" cy="1724233"/>
          </a:xfrm>
        </p:spPr>
        <p:txBody>
          <a:bodyPr/>
          <a:lstStyle>
            <a:lvl1pPr marL="0" marR="0" indent="0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5400"/>
            </a:lvl1pPr>
          </a:lstStyle>
          <a:p>
            <a:pPr marL="0" marR="0" lvl="0" indent="0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ru-RU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5AA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1/ ЗАГОЛОВОК СЛАЙДА</a:t>
            </a:r>
          </a:p>
        </p:txBody>
      </p:sp>
      <p:sp>
        <p:nvSpPr>
          <p:cNvPr id="14" name="Номер слайда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Z:\Projects\Текущие\Проектная\FNS_2012\_БРЭНДБУК\out\PPT\3_1_present_A4-04.pn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1" y="738"/>
            <a:ext cx="7560141" cy="10689683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0246" y="2505531"/>
            <a:ext cx="6053549" cy="7530057"/>
          </a:xfrm>
        </p:spPr>
        <p:txBody>
          <a:bodyPr/>
          <a:lstStyle>
            <a:lvl1pPr marL="363538" indent="0">
              <a:buFontTx/>
              <a:buNone/>
              <a:defRPr b="1">
                <a:latin typeface="+mj-lt"/>
              </a:defRPr>
            </a:lvl1pPr>
            <a:lvl2pPr marL="363538" indent="0">
              <a:defRPr>
                <a:latin typeface="+mj-lt"/>
              </a:defRPr>
            </a:lvl2pPr>
            <a:lvl3pPr marL="628650" indent="-260350">
              <a:defRPr>
                <a:latin typeface="+mj-lt"/>
              </a:defRPr>
            </a:lvl3pPr>
            <a:lvl4pPr marL="0" indent="360363">
              <a:defRPr>
                <a:latin typeface="+mj-lt"/>
              </a:defRPr>
            </a:lvl4pPr>
            <a:lvl5pPr marL="1435100" indent="0">
              <a:buNone/>
              <a:defRPr>
                <a:latin typeface="+mj-lt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 hasCustomPrompt="1"/>
          </p:nvPr>
        </p:nvSpPr>
        <p:spPr>
          <a:xfrm>
            <a:off x="679658" y="781298"/>
            <a:ext cx="6067782" cy="1724233"/>
          </a:xfrm>
        </p:spPr>
        <p:txBody>
          <a:bodyPr/>
          <a:lstStyle>
            <a:lvl1pPr marL="0" marR="0" indent="0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5400"/>
            </a:lvl1pPr>
          </a:lstStyle>
          <a:p>
            <a:pPr marL="0" marR="0" lvl="0" indent="0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ru-RU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5AA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1/ ЗАГОЛОВОК СЛАЙДА</a:t>
            </a:r>
          </a:p>
        </p:txBody>
      </p:sp>
      <p:sp>
        <p:nvSpPr>
          <p:cNvPr id="20" name="Номер слайда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1" y="2"/>
            <a:ext cx="7560141" cy="1068968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246" y="1578760"/>
            <a:ext cx="6053549" cy="3156922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0246" y="5347822"/>
            <a:ext cx="6053549" cy="4687764"/>
          </a:xfrm>
        </p:spPr>
        <p:txBody>
          <a:bodyPr anchor="t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152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4305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6458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8611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076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2916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506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7222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Номер слайда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1123" y="2984"/>
            <a:ext cx="7560141" cy="1068968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245" y="781295"/>
            <a:ext cx="6067196" cy="1724235"/>
          </a:xfrm>
        </p:spPr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0246" y="2505529"/>
            <a:ext cx="2994045" cy="7321965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733440" y="2505529"/>
            <a:ext cx="3014001" cy="7321965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244" y="781294"/>
            <a:ext cx="6502956" cy="1724235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0244" y="2505529"/>
            <a:ext cx="3038690" cy="885664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528" indent="0">
              <a:buNone/>
              <a:defRPr sz="2300" b="1"/>
            </a:lvl2pPr>
            <a:lvl3pPr marL="1043056" indent="0">
              <a:buNone/>
              <a:defRPr sz="2100" b="1"/>
            </a:lvl3pPr>
            <a:lvl4pPr marL="1564584" indent="0">
              <a:buNone/>
              <a:defRPr sz="1800" b="1"/>
            </a:lvl4pPr>
            <a:lvl5pPr marL="2086112" indent="0">
              <a:buNone/>
              <a:defRPr sz="1800" b="1"/>
            </a:lvl5pPr>
            <a:lvl6pPr marL="2607640" indent="0">
              <a:buNone/>
              <a:defRPr sz="1800" b="1"/>
            </a:lvl6pPr>
            <a:lvl7pPr marL="3129168" indent="0">
              <a:buNone/>
              <a:defRPr sz="1800" b="1"/>
            </a:lvl7pPr>
            <a:lvl8pPr marL="3650696" indent="0">
              <a:buNone/>
              <a:defRPr sz="1800" b="1"/>
            </a:lvl8pPr>
            <a:lvl9pPr marL="4172224" indent="0">
              <a:buNone/>
              <a:defRPr sz="18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80244" y="3391196"/>
            <a:ext cx="3038690" cy="6644391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780633" y="2505529"/>
            <a:ext cx="2966808" cy="885664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528" indent="0">
              <a:buNone/>
              <a:defRPr sz="2300" b="1"/>
            </a:lvl2pPr>
            <a:lvl3pPr marL="1043056" indent="0">
              <a:buNone/>
              <a:defRPr sz="2100" b="1"/>
            </a:lvl3pPr>
            <a:lvl4pPr marL="1564584" indent="0">
              <a:buNone/>
              <a:defRPr sz="1800" b="1"/>
            </a:lvl4pPr>
            <a:lvl5pPr marL="2086112" indent="0">
              <a:buNone/>
              <a:defRPr sz="1800" b="1"/>
            </a:lvl5pPr>
            <a:lvl6pPr marL="2607640" indent="0">
              <a:buNone/>
              <a:defRPr sz="1800" b="1"/>
            </a:lvl6pPr>
            <a:lvl7pPr marL="3129168" indent="0">
              <a:buNone/>
              <a:defRPr sz="1800" b="1"/>
            </a:lvl7pPr>
            <a:lvl8pPr marL="3650696" indent="0">
              <a:buNone/>
              <a:defRPr sz="1800" b="1"/>
            </a:lvl8pPr>
            <a:lvl9pPr marL="4172224" indent="0">
              <a:buNone/>
              <a:defRPr sz="18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780633" y="3411812"/>
            <a:ext cx="2966808" cy="6623774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3" name="Нижний колонтитул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1123" y="2984"/>
            <a:ext cx="7560141" cy="1068968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244" y="781295"/>
            <a:ext cx="6502956" cy="1724235"/>
          </a:xfrm>
        </p:spPr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3" name="Нижний колонтитул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773259" y="9156892"/>
            <a:ext cx="469211" cy="1018362"/>
          </a:xfrm>
          <a:prstGeom prst="rect">
            <a:avLst/>
          </a:prstGeom>
        </p:spPr>
        <p:txBody>
          <a:bodyPr vert="horz" lIns="104306" tIns="52153" rIns="104306" bIns="52153" rtlCol="0" anchor="ctr">
            <a:normAutofit/>
          </a:bodyPr>
          <a:lstStyle>
            <a:lvl1pPr algn="ctr">
              <a:defRPr sz="2700" i="0">
                <a:solidFill>
                  <a:schemeClr val="bg1"/>
                </a:solidFill>
                <a:latin typeface="+mj-lt"/>
              </a:defRPr>
            </a:lvl1pPr>
          </a:lstStyle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8064" y="425755"/>
            <a:ext cx="2487603" cy="1811937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56244" y="425757"/>
            <a:ext cx="4226956" cy="9126520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78064" y="2237694"/>
            <a:ext cx="2487603" cy="7314583"/>
          </a:xfrm>
        </p:spPr>
        <p:txBody>
          <a:bodyPr/>
          <a:lstStyle>
            <a:lvl1pPr marL="0" indent="0">
              <a:buNone/>
              <a:defRPr sz="1600"/>
            </a:lvl1pPr>
            <a:lvl2pPr marL="521528" indent="0">
              <a:buNone/>
              <a:defRPr sz="1400"/>
            </a:lvl2pPr>
            <a:lvl3pPr marL="1043056" indent="0">
              <a:buNone/>
              <a:defRPr sz="1100"/>
            </a:lvl3pPr>
            <a:lvl4pPr marL="1564584" indent="0">
              <a:buNone/>
              <a:defRPr sz="1000"/>
            </a:lvl4pPr>
            <a:lvl5pPr marL="2086112" indent="0">
              <a:buNone/>
              <a:defRPr sz="1000"/>
            </a:lvl5pPr>
            <a:lvl6pPr marL="2607640" indent="0">
              <a:buNone/>
              <a:defRPr sz="1000"/>
            </a:lvl6pPr>
            <a:lvl7pPr marL="3129168" indent="0">
              <a:buNone/>
              <a:defRPr sz="1000"/>
            </a:lvl7pPr>
            <a:lvl8pPr marL="3650696" indent="0">
              <a:buNone/>
              <a:defRPr sz="1000"/>
            </a:lvl8pPr>
            <a:lvl9pPr marL="4172224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2060" y="7485380"/>
            <a:ext cx="4536758" cy="883692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482060" y="955475"/>
            <a:ext cx="4536758" cy="6416040"/>
          </a:xfrm>
        </p:spPr>
        <p:txBody>
          <a:bodyPr/>
          <a:lstStyle>
            <a:lvl1pPr marL="0" indent="0">
              <a:buNone/>
              <a:defRPr sz="3700"/>
            </a:lvl1pPr>
            <a:lvl2pPr marL="521528" indent="0">
              <a:buNone/>
              <a:defRPr sz="3200"/>
            </a:lvl2pPr>
            <a:lvl3pPr marL="1043056" indent="0">
              <a:buNone/>
              <a:defRPr sz="2700"/>
            </a:lvl3pPr>
            <a:lvl4pPr marL="1564584" indent="0">
              <a:buNone/>
              <a:defRPr sz="2300"/>
            </a:lvl4pPr>
            <a:lvl5pPr marL="2086112" indent="0">
              <a:buNone/>
              <a:defRPr sz="2300"/>
            </a:lvl5pPr>
            <a:lvl6pPr marL="2607640" indent="0">
              <a:buNone/>
              <a:defRPr sz="2300"/>
            </a:lvl6pPr>
            <a:lvl7pPr marL="3129168" indent="0">
              <a:buNone/>
              <a:defRPr sz="2300"/>
            </a:lvl7pPr>
            <a:lvl8pPr marL="3650696" indent="0">
              <a:buNone/>
              <a:defRPr sz="2300"/>
            </a:lvl8pPr>
            <a:lvl9pPr marL="4172224" indent="0">
              <a:buNone/>
              <a:defRPr sz="2300"/>
            </a:lvl9pPr>
          </a:lstStyle>
          <a:p>
            <a:r>
              <a:rPr lang="ru-RU" dirty="0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82060" y="8369071"/>
            <a:ext cx="4536758" cy="1254989"/>
          </a:xfrm>
        </p:spPr>
        <p:txBody>
          <a:bodyPr/>
          <a:lstStyle>
            <a:lvl1pPr marL="0" indent="0">
              <a:buNone/>
              <a:defRPr sz="1600"/>
            </a:lvl1pPr>
            <a:lvl2pPr marL="521528" indent="0">
              <a:buNone/>
              <a:defRPr sz="1400"/>
            </a:lvl2pPr>
            <a:lvl3pPr marL="1043056" indent="0">
              <a:buNone/>
              <a:defRPr sz="1100"/>
            </a:lvl3pPr>
            <a:lvl4pPr marL="1564584" indent="0">
              <a:buNone/>
              <a:defRPr sz="1000"/>
            </a:lvl4pPr>
            <a:lvl5pPr marL="2086112" indent="0">
              <a:buNone/>
              <a:defRPr sz="1000"/>
            </a:lvl5pPr>
            <a:lvl6pPr marL="2607640" indent="0">
              <a:buNone/>
              <a:defRPr sz="1000"/>
            </a:lvl6pPr>
            <a:lvl7pPr marL="3129168" indent="0">
              <a:buNone/>
              <a:defRPr sz="1000"/>
            </a:lvl7pPr>
            <a:lvl8pPr marL="3650696" indent="0">
              <a:buNone/>
              <a:defRPr sz="1000"/>
            </a:lvl8pPr>
            <a:lvl9pPr marL="4172224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411321" y="472787"/>
            <a:ext cx="1988770" cy="1005971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42388" y="472787"/>
            <a:ext cx="5842913" cy="100597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4720" y="764070"/>
            <a:ext cx="6072720" cy="1731216"/>
          </a:xfrm>
          <a:prstGeom prst="rect">
            <a:avLst/>
          </a:prstGeom>
        </p:spPr>
        <p:txBody>
          <a:bodyPr vert="horz" lIns="104306" tIns="52153" rIns="104306" bIns="52153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4720" y="2495127"/>
            <a:ext cx="6072720" cy="7540459"/>
          </a:xfrm>
          <a:prstGeom prst="rect">
            <a:avLst/>
          </a:prstGeom>
        </p:spPr>
        <p:txBody>
          <a:bodyPr vert="horz" lIns="104306" tIns="52153" rIns="104306" bIns="52153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78064" y="9911200"/>
            <a:ext cx="1764295" cy="569324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583432" y="9911200"/>
            <a:ext cx="2394400" cy="569324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883265" y="9420147"/>
            <a:ext cx="512445" cy="985193"/>
          </a:xfrm>
          <a:prstGeom prst="rect">
            <a:avLst/>
          </a:prstGeom>
        </p:spPr>
        <p:txBody>
          <a:bodyPr vert="horz" lIns="104306" tIns="52153" rIns="104306" bIns="52153" rtlCol="0" anchor="ctr">
            <a:normAutofit/>
          </a:bodyPr>
          <a:lstStyle>
            <a:lvl1pPr algn="ctr">
              <a:lnSpc>
                <a:spcPts val="2400"/>
              </a:lnSpc>
              <a:defRPr sz="2700">
                <a:solidFill>
                  <a:schemeClr val="bg1"/>
                </a:solidFill>
              </a:defRPr>
            </a:lvl1pPr>
          </a:lstStyle>
          <a:p>
            <a:fld id="{E20E89E6-FE54-4E13-859C-1FA908D70D3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sldNum="0" hdr="0" ftr="0" dt="0"/>
  <p:txStyles>
    <p:titleStyle>
      <a:lvl1pPr algn="l" defTabSz="1043056" rtl="0" eaLnBrk="1" latinLnBrk="0" hangingPunct="1">
        <a:lnSpc>
          <a:spcPts val="5200"/>
        </a:lnSpc>
        <a:spcBef>
          <a:spcPct val="0"/>
        </a:spcBef>
        <a:buNone/>
        <a:defRPr sz="4200" b="1" i="0" kern="1200">
          <a:solidFill>
            <a:srgbClr val="005AA9"/>
          </a:solidFill>
          <a:latin typeface="+mj-lt"/>
          <a:ea typeface="+mj-ea"/>
          <a:cs typeface="+mj-cs"/>
        </a:defRPr>
      </a:lvl1pPr>
    </p:titleStyle>
    <p:bodyStyle>
      <a:lvl1pPr marL="363538" indent="0" algn="l" defTabSz="1043056" rtl="0" eaLnBrk="1" latinLnBrk="0" hangingPunct="1">
        <a:spcBef>
          <a:spcPct val="20000"/>
        </a:spcBef>
        <a:buFont typeface="+mj-lt"/>
        <a:buNone/>
        <a:defRPr sz="3600" b="0" i="0" kern="1200">
          <a:solidFill>
            <a:srgbClr val="005AA9"/>
          </a:solidFill>
          <a:latin typeface="+mj-lt"/>
          <a:ea typeface="+mn-ea"/>
          <a:cs typeface="+mn-cs"/>
        </a:defRPr>
      </a:lvl1pPr>
      <a:lvl2pPr marL="363538" indent="0" algn="l" defTabSz="1043056" rtl="0" eaLnBrk="1" latinLnBrk="0" hangingPunct="1">
        <a:spcBef>
          <a:spcPct val="20000"/>
        </a:spcBef>
        <a:buFont typeface="Arial" pitchFamily="34" charset="0"/>
        <a:buNone/>
        <a:defRPr sz="2400" b="0" i="0" kern="1200">
          <a:solidFill>
            <a:srgbClr val="504F53"/>
          </a:solidFill>
          <a:latin typeface="+mj-lt"/>
          <a:ea typeface="+mn-ea"/>
          <a:cs typeface="+mn-cs"/>
        </a:defRPr>
      </a:lvl2pPr>
      <a:lvl3pPr marL="712788" indent="-260350" algn="l" defTabSz="1043056" rtl="0" eaLnBrk="1" latinLnBrk="0" hangingPunct="1">
        <a:spcBef>
          <a:spcPct val="20000"/>
        </a:spcBef>
        <a:buFont typeface="Arial" pitchFamily="34" charset="0"/>
        <a:buChar char="•"/>
        <a:defRPr sz="2400" b="0" i="0" kern="1200">
          <a:solidFill>
            <a:srgbClr val="504F53"/>
          </a:solidFill>
          <a:latin typeface="+mj-lt"/>
          <a:ea typeface="+mn-ea"/>
          <a:cs typeface="+mn-cs"/>
        </a:defRPr>
      </a:lvl3pPr>
      <a:lvl4pPr marL="0" indent="360363" algn="just" defTabSz="1043056" rtl="0" eaLnBrk="1" latinLnBrk="0" hangingPunct="1">
        <a:lnSpc>
          <a:spcPts val="1800"/>
        </a:lnSpc>
        <a:spcBef>
          <a:spcPts val="400"/>
        </a:spcBef>
        <a:buFont typeface="Arial" pitchFamily="34" charset="0"/>
        <a:buNone/>
        <a:tabLst/>
        <a:defRPr sz="1600" b="0" i="0" kern="1200">
          <a:solidFill>
            <a:srgbClr val="504F53"/>
          </a:solidFill>
          <a:latin typeface="+mj-lt"/>
          <a:ea typeface="+mn-ea"/>
          <a:cs typeface="+mn-cs"/>
        </a:defRPr>
      </a:lvl4pPr>
      <a:lvl5pPr marL="1435100" indent="0" algn="l" defTabSz="1043056" rtl="0" eaLnBrk="1" latinLnBrk="0" hangingPunct="1">
        <a:lnSpc>
          <a:spcPts val="1800"/>
        </a:lnSpc>
        <a:spcBef>
          <a:spcPts val="400"/>
        </a:spcBef>
        <a:buFont typeface="Arial" pitchFamily="34" charset="0"/>
        <a:buNone/>
        <a:defRPr sz="1400" b="0" i="0" kern="1200">
          <a:solidFill>
            <a:srgbClr val="8D8C90"/>
          </a:solidFill>
          <a:latin typeface="+mj-lt"/>
          <a:ea typeface="+mn-ea"/>
          <a:cs typeface="+mn-cs"/>
        </a:defRPr>
      </a:lvl5pPr>
      <a:lvl6pPr marL="2868404" indent="-260764" algn="l" defTabSz="104305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9932" indent="-260764" algn="l" defTabSz="104305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1460" indent="-260764" algn="l" defTabSz="104305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2988" indent="-260764" algn="l" defTabSz="104305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528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3056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584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6112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640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9168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0696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2224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1"/>
          <p:cNvSpPr>
            <a:spLocks noGrp="1"/>
          </p:cNvSpPr>
          <p:nvPr>
            <p:ph idx="1"/>
          </p:nvPr>
        </p:nvSpPr>
        <p:spPr>
          <a:xfrm>
            <a:off x="396254" y="3690516"/>
            <a:ext cx="6480721" cy="6624735"/>
          </a:xfrm>
        </p:spPr>
        <p:txBody>
          <a:bodyPr>
            <a:normAutofit lnSpcReduction="10000"/>
          </a:bodyPr>
          <a:lstStyle/>
          <a:p>
            <a:pPr marL="0" indent="457200" algn="just">
              <a:spcBef>
                <a:spcPts val="0"/>
              </a:spcBef>
            </a:pPr>
            <a:r>
              <a:rPr lang="ru-RU" sz="2000" dirty="0"/>
              <a:t>Налоговые органы Свердловской области закончили расчет имущественных налогов для граждан: земельного, транспортного  и налога на имущество физических лиц за 2017 год, и </a:t>
            </a:r>
            <a:r>
              <a:rPr lang="ru-RU" sz="2000" dirty="0" smtClean="0"/>
              <a:t>началась </a:t>
            </a:r>
            <a:r>
              <a:rPr lang="ru-RU" sz="2000" dirty="0"/>
              <a:t>печать и рассылка документов по почте</a:t>
            </a:r>
            <a:r>
              <a:rPr lang="ru-RU" sz="2000" dirty="0" smtClean="0"/>
              <a:t>. В </a:t>
            </a:r>
            <a:r>
              <a:rPr lang="ru-RU" sz="2000" dirty="0"/>
              <a:t>этом году </a:t>
            </a:r>
            <a:r>
              <a:rPr lang="ru-RU" sz="2000" u="sng" dirty="0"/>
              <a:t>жители Свердловской области получат почтовые отправления с налоговыми уведомлениями из Уфы.</a:t>
            </a:r>
            <a:r>
              <a:rPr lang="ru-RU" sz="2000" dirty="0"/>
              <a:t> </a:t>
            </a:r>
            <a:r>
              <a:rPr lang="ru-RU" sz="2000" dirty="0"/>
              <a:t>Налоговое уведомление должно быть направлено налогоплательщику не менее, чем за 30 дней до наступления срока уплаты налогов.</a:t>
            </a:r>
          </a:p>
          <a:p>
            <a:pPr marL="0" indent="457200" algn="just">
              <a:spcBef>
                <a:spcPts val="0"/>
              </a:spcBef>
            </a:pPr>
            <a:r>
              <a:rPr lang="ru-RU" sz="2000" dirty="0" smtClean="0"/>
              <a:t>Так же началась выгрузка </a:t>
            </a:r>
            <a:r>
              <a:rPr lang="ru-RU" sz="2000" dirty="0"/>
              <a:t>уведомлений для пользователей Личного кабинета </a:t>
            </a:r>
            <a:r>
              <a:rPr lang="ru-RU" sz="2000" dirty="0" smtClean="0"/>
              <a:t>налогоплательщика на сайте ФНС России. Обращаем Ваше </a:t>
            </a:r>
            <a:r>
              <a:rPr lang="ru-RU" sz="2000" dirty="0"/>
              <a:t>внимание, что с 2018 года </a:t>
            </a:r>
            <a:r>
              <a:rPr lang="ru-RU" sz="2000" u="sng" dirty="0"/>
              <a:t>пользователи Личного кабинета физических лиц не будут получать документы по почте</a:t>
            </a:r>
            <a:r>
              <a:rPr lang="ru-RU" sz="2000" dirty="0"/>
              <a:t>, </a:t>
            </a:r>
            <a:r>
              <a:rPr lang="ru-RU" sz="2000" u="sng" dirty="0"/>
              <a:t>если они не направили соответствующее уведомление о необходимости получения документов на бумажном носителе.</a:t>
            </a:r>
            <a:r>
              <a:rPr lang="ru-RU" sz="2000" dirty="0"/>
              <a:t> </a:t>
            </a:r>
          </a:p>
          <a:p>
            <a:pPr marL="0" indent="457200" algn="just">
              <a:spcBef>
                <a:spcPts val="0"/>
              </a:spcBef>
            </a:pPr>
            <a:r>
              <a:rPr lang="ru-RU" sz="2000" dirty="0" smtClean="0"/>
              <a:t>Срок </a:t>
            </a:r>
            <a:r>
              <a:rPr lang="ru-RU" sz="2000" dirty="0"/>
              <a:t>уплаты имущественных налогов за 2017 год истекает 3 декабря 2018 года.</a:t>
            </a:r>
          </a:p>
          <a:p>
            <a:endParaRPr lang="ru-RU" sz="2900" dirty="0"/>
          </a:p>
          <a:p>
            <a:r>
              <a:rPr lang="ru-RU" sz="2000" dirty="0"/>
              <a:t> </a:t>
            </a:r>
          </a:p>
          <a:p>
            <a:pPr marL="1044004" lvl="2" indent="457200">
              <a:buFont typeface="Arial"/>
              <a:buChar char="•"/>
            </a:pPr>
            <a:endParaRPr lang="ru-RU" b="0" dirty="0" smtClean="0"/>
          </a:p>
          <a:p>
            <a:pPr marL="816295" indent="-504063">
              <a:buFont typeface="Arial"/>
              <a:buChar char="•"/>
            </a:pPr>
            <a:endParaRPr lang="ru-RU" b="0" dirty="0" smtClean="0"/>
          </a:p>
          <a:p>
            <a:pPr marL="816295" indent="-504063">
              <a:buFont typeface="Arial"/>
              <a:buChar char="•"/>
            </a:pPr>
            <a:endParaRPr lang="ru-RU" b="0" dirty="0"/>
          </a:p>
        </p:txBody>
      </p:sp>
      <p:sp>
        <p:nvSpPr>
          <p:cNvPr id="3" name="Название 2"/>
          <p:cNvSpPr>
            <a:spLocks noGrp="1"/>
          </p:cNvSpPr>
          <p:nvPr>
            <p:ph type="title"/>
          </p:nvPr>
        </p:nvSpPr>
        <p:spPr>
          <a:xfrm>
            <a:off x="1188343" y="1890316"/>
            <a:ext cx="5688632" cy="1296144"/>
          </a:xfrm>
        </p:spPr>
        <p:txBody>
          <a:bodyPr>
            <a:noAutofit/>
          </a:bodyPr>
          <a:lstStyle/>
          <a:p>
            <a:pPr algn="just"/>
            <a:r>
              <a:rPr lang="ru-RU" sz="2200" dirty="0" smtClean="0"/>
              <a:t>О направлении налоговых уведомлений по налогу на землю, транспортному налогу и налогу на имущество физических лиц </a:t>
            </a:r>
            <a:br>
              <a:rPr lang="ru-RU" sz="2200" dirty="0" smtClean="0"/>
            </a:br>
            <a:r>
              <a:rPr lang="ru-RU" sz="2200" dirty="0" smtClean="0"/>
              <a:t>в 2018 году</a:t>
            </a:r>
            <a:endParaRPr lang="ru-RU" sz="2200" dirty="0"/>
          </a:p>
        </p:txBody>
      </p:sp>
      <p:pic>
        <p:nvPicPr>
          <p:cNvPr id="5" name="Изображение 10" descr="FNS_vizitka_for_rukovodstvo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2280" y="774386"/>
            <a:ext cx="859817" cy="894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азвание 2"/>
          <p:cNvSpPr txBox="1">
            <a:spLocks/>
          </p:cNvSpPr>
          <p:nvPr/>
        </p:nvSpPr>
        <p:spPr>
          <a:xfrm>
            <a:off x="1620392" y="788929"/>
            <a:ext cx="5760640" cy="879967"/>
          </a:xfrm>
          <a:prstGeom prst="rect">
            <a:avLst/>
          </a:prstGeom>
        </p:spPr>
        <p:txBody>
          <a:bodyPr vert="horz" lIns="104306" tIns="52153" rIns="104306" bIns="52153" rtlCol="0" anchor="ctr">
            <a:noAutofit/>
          </a:bodyPr>
          <a:lstStyle>
            <a:lvl1pPr marL="0" marR="0" indent="0" algn="l" defTabSz="104305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tabLst/>
              <a:defRPr sz="5400" b="1" i="0" kern="1200">
                <a:solidFill>
                  <a:srgbClr val="005AA9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dirty="0"/>
              <a:t>Межрайонная ИФНС России №</a:t>
            </a:r>
            <a:r>
              <a:rPr lang="ru-RU" sz="2000" dirty="0" smtClean="0"/>
              <a:t>29</a:t>
            </a:r>
          </a:p>
          <a:p>
            <a:r>
              <a:rPr lang="ru-RU" sz="2000" dirty="0" smtClean="0"/>
              <a:t>по </a:t>
            </a:r>
            <a:r>
              <a:rPr lang="ru-RU" sz="2000" dirty="0"/>
              <a:t>Свердловской </a:t>
            </a:r>
            <a:r>
              <a:rPr lang="ru-RU" sz="2000" dirty="0" smtClean="0"/>
              <a:t>области</a:t>
            </a:r>
            <a:r>
              <a:rPr lang="en-US" sz="2000" dirty="0" smtClean="0"/>
              <a:t> </a:t>
            </a:r>
            <a:r>
              <a:rPr lang="ru-RU" sz="2000" dirty="0" smtClean="0"/>
              <a:t>информирует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597494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_FNS2012_A4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 vert="horz" lIns="104306" tIns="52153" rIns="104306" bIns="52153" rtlCol="0" anchor="ctr">
        <a:normAutofit/>
      </a:bodyPr>
      <a:lstStyle>
        <a:defPPr marL="0" marR="0" indent="0" algn="l" defTabSz="1043056" rtl="0" eaLnBrk="1" fontAlgn="auto" latinLnBrk="0" hangingPunct="1">
          <a:lnSpc>
            <a:spcPct val="100000"/>
          </a:lnSpc>
          <a:spcBef>
            <a:spcPct val="0"/>
          </a:spcBef>
          <a:spcAft>
            <a:spcPts val="0"/>
          </a:spcAft>
          <a:buClrTx/>
          <a:buSzTx/>
          <a:buFontTx/>
          <a:buNone/>
          <a:tabLst/>
          <a:defRPr kumimoji="0" sz="4800" b="1" i="0" u="none" strike="noStrike" kern="1200" cap="none" spc="0" normalizeH="0" baseline="0" noProof="0" dirty="0" smtClean="0">
            <a:ln>
              <a:noFill/>
            </a:ln>
            <a:solidFill>
              <a:srgbClr val="005AA9"/>
            </a:solidFill>
            <a:effectLst/>
            <a:uLnTx/>
            <a:uFillTx/>
            <a:latin typeface="+mj-lt"/>
            <a:ea typeface="+mj-ea"/>
            <a:cs typeface="+mj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Present_FNS2012_A4</Template>
  <TotalTime>12570</TotalTime>
  <Words>156</Words>
  <Application>Microsoft Office PowerPoint</Application>
  <PresentationFormat>Произвольный</PresentationFormat>
  <Paragraphs>10</Paragraphs>
  <Slides>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Present_FNS2012_A4</vt:lpstr>
      <vt:lpstr>О направлении налоговых уведомлений по налогу на землю, транспортному налогу и налогу на имущество физических лиц  в 2018 году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Коробейникова Евгения Сергеевна</dc:creator>
  <cp:lastModifiedBy>Устьянцева Елена Михайловна</cp:lastModifiedBy>
  <cp:revision>632</cp:revision>
  <cp:lastPrinted>2018-06-27T11:35:46Z</cp:lastPrinted>
  <dcterms:created xsi:type="dcterms:W3CDTF">2013-11-13T08:36:35Z</dcterms:created>
  <dcterms:modified xsi:type="dcterms:W3CDTF">2018-07-18T07:54:54Z</dcterms:modified>
</cp:coreProperties>
</file>