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4CF2F2"/>
    <a:srgbClr val="CC66FF"/>
    <a:srgbClr val="9966FF"/>
    <a:srgbClr val="80D1F2"/>
    <a:srgbClr val="6772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9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0.7\Share\1%20&#1063;&#1077;&#1087;&#1091;&#1096;&#1090;&#1072;&#1085;&#1086;&#1074;&#1072;%20&#1048;.&#1050;\&#1086;&#1090;&#1095;&#1077;&#1090;&#1099;\&#1076;&#1086;%2001.09%20&#1054;&#1090;&#1095;&#1077;&#1090;%20&#1052;&#1086;&#1085;&#1080;&#1090;&#1086;&#1088;&#1080;&#1085;&#1075;%20&#1086;&#1090;&#1082;&#1088;&#1099;&#1090;&#1086;&#1089;&#1090;&#1080;%20&#1073;&#1102;&#1076;&#1078;&#1077;&#1090;&#1085;&#1099;&#1093;%20&#1076;&#1072;&#1085;&#1085;&#1099;&#1093;\&#1089;&#1088;&#1072;&#1074;&#1085;&#1077;&#1085;&#1080;&#1077;\&#1051;&#1080;&#1089;&#1090;%20Microsoft%20Office%20Excel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0"/>
      <c:rotY val="0"/>
      <c:perspective val="0"/>
    </c:view3D>
    <c:sideWall>
      <c:spPr>
        <a:solidFill>
          <a:schemeClr val="bg2">
            <a:lumMod val="90000"/>
          </a:schemeClr>
        </a:solidFill>
      </c:spPr>
    </c:sideWall>
    <c:backWall>
      <c:spPr>
        <a:solidFill>
          <a:schemeClr val="bg2">
            <a:lumMod val="90000"/>
          </a:schemeClr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'1'!$A$103</c:f>
              <c:strCache>
                <c:ptCount val="1"/>
                <c:pt idx="0">
                  <c:v>Исполнено,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2022</c:v>
                </c:pt>
                <c:pt idx="1">
                  <c:v>2 кв. 2022</c:v>
                </c:pt>
                <c:pt idx="2">
                  <c:v>3 кв. 2022</c:v>
                </c:pt>
                <c:pt idx="3">
                  <c:v>4 кв. 2022</c:v>
                </c:pt>
                <c:pt idx="4">
                  <c:v>1 кв. 2023</c:v>
                </c:pt>
                <c:pt idx="5">
                  <c:v>2 кв. 2023</c:v>
                </c:pt>
              </c:strCache>
            </c:strRef>
          </c:cat>
          <c:val>
            <c:numRef>
              <c:f>'1'!$B$103:$G$103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'1'!$A$104</c:f>
              <c:strCache>
                <c:ptCount val="1"/>
                <c:pt idx="0">
                  <c:v>Запланированно в местном бюджете,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2022</c:v>
                </c:pt>
                <c:pt idx="1">
                  <c:v>2 кв. 2022</c:v>
                </c:pt>
                <c:pt idx="2">
                  <c:v>3 кв. 2022</c:v>
                </c:pt>
                <c:pt idx="3">
                  <c:v>4 кв. 2022</c:v>
                </c:pt>
                <c:pt idx="4">
                  <c:v>1 кв. 2023</c:v>
                </c:pt>
                <c:pt idx="5">
                  <c:v>2 кв. 2023</c:v>
                </c:pt>
              </c:strCache>
            </c:strRef>
          </c:cat>
          <c:val>
            <c:numRef>
              <c:f>'1'!$B$104:$G$104</c:f>
              <c:numCache>
                <c:formatCode>#,##0.0</c:formatCode>
                <c:ptCount val="6"/>
                <c:pt idx="0">
                  <c:v>7500</c:v>
                </c:pt>
                <c:pt idx="1">
                  <c:v>7500</c:v>
                </c:pt>
                <c:pt idx="2">
                  <c:v>7500</c:v>
                </c:pt>
                <c:pt idx="3">
                  <c:v>7500</c:v>
                </c:pt>
                <c:pt idx="4">
                  <c:v>8000</c:v>
                </c:pt>
                <c:pt idx="5">
                  <c:v>8000</c:v>
                </c:pt>
              </c:numCache>
            </c:numRef>
          </c:val>
        </c:ser>
        <c:shape val="cylinder"/>
        <c:axId val="88839296"/>
        <c:axId val="88841600"/>
        <c:axId val="0"/>
      </c:bar3DChart>
      <c:catAx>
        <c:axId val="88839296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88841600"/>
        <c:crosses val="autoZero"/>
        <c:auto val="1"/>
        <c:lblAlgn val="ctr"/>
        <c:lblOffset val="100"/>
      </c:catAx>
      <c:valAx>
        <c:axId val="8884160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8883929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10/3/2023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F1CBF33-99D0-4B58-882B-5267B7A4CC16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10/3/2023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D312389-0A3B-4391-96D8-8E3F6108E838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05B330E-76FE-4B0A-B62E-9DA8ADBB56B9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26039CF-334C-46F0-98D6-52EB300FDF3E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A30C9EF-6ECF-471E-9B05-297DB3344CFA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F5CFBC1-777C-451A-8A03-EE746BBDCB41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26AE8F-FC82-4835-B9AE-8B0F365E4471}" type="datetime1">
              <a:rPr lang="ru-RU" smtClean="0"/>
              <a:pPr rtl="0"/>
              <a:t>03.10.2023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13333A4-2EF1-4B79-B68C-AB20E66B4822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15F7D0D-9C0B-42C0-9BF9-5FB54A607EF4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3E89C5-D85E-4904-A3B3-21A025A36710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DD312389-0A3B-4391-96D8-8E3F6108E838}" type="datetime1">
              <a:rPr lang="ru-RU" noProof="0" smtClean="0"/>
              <a:pPr rtl="0"/>
              <a:t>03.10.2023</a:t>
            </a:fld>
            <a:endParaRPr lang="ru-RU" noProof="0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518720" cy="792088"/>
          </a:xfrm>
          <a:effectLst/>
        </p:spPr>
        <p:txBody>
          <a:bodyPr>
            <a:normAutofit/>
          </a:bodyPr>
          <a:lstStyle/>
          <a:p>
            <a:pPr algn="ctr"/>
            <a:r>
              <a:rPr lang="ru-RU" sz="2000" b="1" kern="0" smtClean="0">
                <a:latin typeface="Times New Roman" pitchFamily="18" charset="0"/>
                <a:cs typeface="Times New Roman" pitchFamily="18" charset="0"/>
              </a:rPr>
              <a:t>Отчет о состоянии муниципального долга Малышевского городского округа</a:t>
            </a:r>
            <a:endParaRPr lang="ru-RU" sz="2000" ker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39552" y="1268760"/>
          <a:ext cx="806489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1120</TotalTime>
  <Words>10</Words>
  <Application>Microsoft Office PowerPoint</Application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Трек</vt:lpstr>
      <vt:lpstr>Отчет о состоянии муниципального долга Малышевского городского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Бабайлова</dc:creator>
  <cp:lastModifiedBy>user8</cp:lastModifiedBy>
  <cp:revision>125</cp:revision>
  <dcterms:created xsi:type="dcterms:W3CDTF">2017-08-17T10:54:18Z</dcterms:created>
  <dcterms:modified xsi:type="dcterms:W3CDTF">2023-10-03T04:33:45Z</dcterms:modified>
</cp:coreProperties>
</file>