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"/>
  </p:notesMasterIdLst>
  <p:sldIdLst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2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23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86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47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08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70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31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94" algn="l" defTabSz="91432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125" d="100"/>
          <a:sy n="125" d="100"/>
        </p:scale>
        <p:origin x="-1188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493E9-2299-4EF0-8EDF-2B8CE47E38A8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672CCE-F5E7-4AD4-8635-42B039F670A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834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62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23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86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47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08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70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31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94" algn="l" defTabSz="91432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FAFEC2-D3EE-4B4D-BD3D-72B048CF3BB9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134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2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6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1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6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1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6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1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0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2" indent="0">
              <a:buNone/>
              <a:defRPr sz="2800"/>
            </a:lvl2pPr>
            <a:lvl3pPr marL="914323" indent="0">
              <a:buNone/>
              <a:defRPr sz="2400"/>
            </a:lvl3pPr>
            <a:lvl4pPr marL="1371486" indent="0">
              <a:buNone/>
              <a:defRPr sz="2000"/>
            </a:lvl4pPr>
            <a:lvl5pPr marL="1828647" indent="0">
              <a:buNone/>
              <a:defRPr sz="2000"/>
            </a:lvl5pPr>
            <a:lvl6pPr marL="2285808" indent="0">
              <a:buNone/>
              <a:defRPr sz="2000"/>
            </a:lvl6pPr>
            <a:lvl7pPr marL="2742970" indent="0">
              <a:buNone/>
              <a:defRPr sz="2000"/>
            </a:lvl7pPr>
            <a:lvl8pPr marL="3200131" indent="0">
              <a:buNone/>
              <a:defRPr sz="2000"/>
            </a:lvl8pPr>
            <a:lvl9pPr marL="3657294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6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1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4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0211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780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7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4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5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674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537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86" indent="0">
              <a:buNone/>
              <a:defRPr sz="2000" b="1"/>
            </a:lvl2pPr>
            <a:lvl3pPr marL="914171" indent="0">
              <a:buNone/>
              <a:defRPr sz="1800" b="1"/>
            </a:lvl3pPr>
            <a:lvl4pPr marL="1371258" indent="0">
              <a:buNone/>
              <a:defRPr sz="1600" b="1"/>
            </a:lvl4pPr>
            <a:lvl5pPr marL="1828341" indent="0">
              <a:buNone/>
              <a:defRPr sz="1600" b="1"/>
            </a:lvl5pPr>
            <a:lvl6pPr marL="2285424" indent="0">
              <a:buNone/>
              <a:defRPr sz="1600" b="1"/>
            </a:lvl6pPr>
            <a:lvl7pPr marL="2742510" indent="0">
              <a:buNone/>
              <a:defRPr sz="1600" b="1"/>
            </a:lvl7pPr>
            <a:lvl8pPr marL="3199595" indent="0">
              <a:buNone/>
              <a:defRPr sz="1600" b="1"/>
            </a:lvl8pPr>
            <a:lvl9pPr marL="3656682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4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86" indent="0">
              <a:buNone/>
              <a:defRPr sz="2000" b="1"/>
            </a:lvl2pPr>
            <a:lvl3pPr marL="914171" indent="0">
              <a:buNone/>
              <a:defRPr sz="1800" b="1"/>
            </a:lvl3pPr>
            <a:lvl4pPr marL="1371258" indent="0">
              <a:buNone/>
              <a:defRPr sz="1600" b="1"/>
            </a:lvl4pPr>
            <a:lvl5pPr marL="1828341" indent="0">
              <a:buNone/>
              <a:defRPr sz="1600" b="1"/>
            </a:lvl5pPr>
            <a:lvl6pPr marL="2285424" indent="0">
              <a:buNone/>
              <a:defRPr sz="1600" b="1"/>
            </a:lvl6pPr>
            <a:lvl7pPr marL="2742510" indent="0">
              <a:buNone/>
              <a:defRPr sz="1600" b="1"/>
            </a:lvl7pPr>
            <a:lvl8pPr marL="3199595" indent="0">
              <a:buNone/>
              <a:defRPr sz="1600" b="1"/>
            </a:lvl8pPr>
            <a:lvl9pPr marL="3656682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032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89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147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8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86" indent="0">
              <a:buNone/>
              <a:defRPr sz="1200"/>
            </a:lvl2pPr>
            <a:lvl3pPr marL="914171" indent="0">
              <a:buNone/>
              <a:defRPr sz="1000"/>
            </a:lvl3pPr>
            <a:lvl4pPr marL="1371258" indent="0">
              <a:buNone/>
              <a:defRPr sz="900"/>
            </a:lvl4pPr>
            <a:lvl5pPr marL="1828341" indent="0">
              <a:buNone/>
              <a:defRPr sz="900"/>
            </a:lvl5pPr>
            <a:lvl6pPr marL="2285424" indent="0">
              <a:buNone/>
              <a:defRPr sz="900"/>
            </a:lvl6pPr>
            <a:lvl7pPr marL="2742510" indent="0">
              <a:buNone/>
              <a:defRPr sz="900"/>
            </a:lvl7pPr>
            <a:lvl8pPr marL="3199595" indent="0">
              <a:buNone/>
              <a:defRPr sz="900"/>
            </a:lvl8pPr>
            <a:lvl9pPr marL="365668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6516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91" y="4800606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91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86" indent="0">
              <a:buNone/>
              <a:defRPr sz="2800"/>
            </a:lvl2pPr>
            <a:lvl3pPr marL="914171" indent="0">
              <a:buNone/>
              <a:defRPr sz="2400"/>
            </a:lvl3pPr>
            <a:lvl4pPr marL="1371258" indent="0">
              <a:buNone/>
              <a:defRPr sz="2000"/>
            </a:lvl4pPr>
            <a:lvl5pPr marL="1828341" indent="0">
              <a:buNone/>
              <a:defRPr sz="2000"/>
            </a:lvl5pPr>
            <a:lvl6pPr marL="2285424" indent="0">
              <a:buNone/>
              <a:defRPr sz="2000"/>
            </a:lvl6pPr>
            <a:lvl7pPr marL="2742510" indent="0">
              <a:buNone/>
              <a:defRPr sz="2000"/>
            </a:lvl7pPr>
            <a:lvl8pPr marL="3199595" indent="0">
              <a:buNone/>
              <a:defRPr sz="2000"/>
            </a:lvl8pPr>
            <a:lvl9pPr marL="3656682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91" y="536734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086" indent="0">
              <a:buNone/>
              <a:defRPr sz="1200"/>
            </a:lvl2pPr>
            <a:lvl3pPr marL="914171" indent="0">
              <a:buNone/>
              <a:defRPr sz="1000"/>
            </a:lvl3pPr>
            <a:lvl4pPr marL="1371258" indent="0">
              <a:buNone/>
              <a:defRPr sz="900"/>
            </a:lvl4pPr>
            <a:lvl5pPr marL="1828341" indent="0">
              <a:buNone/>
              <a:defRPr sz="900"/>
            </a:lvl5pPr>
            <a:lvl6pPr marL="2285424" indent="0">
              <a:buNone/>
              <a:defRPr sz="900"/>
            </a:lvl6pPr>
            <a:lvl7pPr marL="2742510" indent="0">
              <a:buNone/>
              <a:defRPr sz="900"/>
            </a:lvl7pPr>
            <a:lvl8pPr marL="3199595" indent="0">
              <a:buNone/>
              <a:defRPr sz="900"/>
            </a:lvl8pPr>
            <a:lvl9pPr marL="3656682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2168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309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14.08.2021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91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33" tIns="45716" rIns="91433" bIns="4571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33" tIns="45716" rIns="91433" bIns="4571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33" tIns="45716" rIns="91433" bIns="4571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2" y="6356352"/>
            <a:ext cx="2895600" cy="365125"/>
          </a:xfrm>
          <a:prstGeom prst="rect">
            <a:avLst/>
          </a:prstGeom>
        </p:spPr>
        <p:txBody>
          <a:bodyPr vert="horz" lIns="91433" tIns="45716" rIns="91433" bIns="4571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33" tIns="45716" rIns="91433" bIns="4571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2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1" indent="-342871" algn="l" defTabSz="91432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8" indent="-285726" algn="l" defTabSz="91432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4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6" indent="-228581" algn="l" defTabSz="91432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7" indent="-228581" algn="l" defTabSz="91432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9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2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12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74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3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6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7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8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1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94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18" tIns="45708" rIns="91418" bIns="457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18" tIns="45708" rIns="91418" bIns="457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7"/>
            <a:ext cx="2133600" cy="365125"/>
          </a:xfrm>
          <a:prstGeom prst="rect">
            <a:avLst/>
          </a:prstGeom>
        </p:spPr>
        <p:txBody>
          <a:bodyPr vert="horz" lIns="91418" tIns="45708" rIns="91418" bIns="4570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71"/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 defTabSz="914171"/>
              <a:t>14.08.2021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4" y="6356357"/>
            <a:ext cx="2895600" cy="365125"/>
          </a:xfrm>
          <a:prstGeom prst="rect">
            <a:avLst/>
          </a:prstGeom>
        </p:spPr>
        <p:txBody>
          <a:bodyPr vert="horz" lIns="91418" tIns="45708" rIns="91418" bIns="4570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71"/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7"/>
            <a:ext cx="2133600" cy="365125"/>
          </a:xfrm>
          <a:prstGeom prst="rect">
            <a:avLst/>
          </a:prstGeom>
        </p:spPr>
        <p:txBody>
          <a:bodyPr vert="horz" lIns="91418" tIns="45708" rIns="91418" bIns="4570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171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 defTabSz="914171"/>
              <a:t>‹#›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64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171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14" indent="-342814" algn="l" defTabSz="914171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63" indent="-285678" algn="l" defTabSz="914171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12" indent="-228543" algn="l" defTabSz="91417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798" indent="-228543" algn="l" defTabSz="914171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883" indent="-228543" algn="l" defTabSz="914171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7" indent="-228543" algn="l" defTabSz="91417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054" indent="-228543" algn="l" defTabSz="91417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137" indent="-228543" algn="l" defTabSz="91417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223" indent="-228543" algn="l" defTabSz="914171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86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71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58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41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424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10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595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682" algn="l" defTabSz="91417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2" descr="\\fileserver\Структура\01-гис\! 2. ГИС\!Хисматуллин И.Р\Безымянный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21"/>
          <a:stretch/>
        </p:blipFill>
        <p:spPr bwMode="auto">
          <a:xfrm>
            <a:off x="-1" y="776592"/>
            <a:ext cx="9144001" cy="6082291"/>
          </a:xfrm>
          <a:prstGeom prst="rect">
            <a:avLst/>
          </a:pr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  <a:extLst/>
        </p:spPr>
      </p:pic>
      <p:pic>
        <p:nvPicPr>
          <p:cNvPr id="827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8034" y="41089"/>
            <a:ext cx="434772" cy="579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-7602"/>
            <a:ext cx="9144000" cy="871203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9094" tIns="19550" rIns="39094" bIns="19550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67026"/>
            <a:r>
              <a:rPr lang="ru-RU" sz="1000" dirty="0">
                <a:solidFill>
                  <a:prstClr val="white"/>
                </a:solidFill>
              </a:rPr>
              <a:t>ИНФОРМАЦИОННЫЕ МАТЕРИАЛЫ ПО ЧРЕЗВЫЧАЙНОЙ ПОЖАРНОЙ ОПАСНОСТИ</a:t>
            </a:r>
          </a:p>
          <a:p>
            <a:pPr defTabSz="767026"/>
            <a:r>
              <a:rPr lang="ru-RU" sz="1000" dirty="0">
                <a:solidFill>
                  <a:prstClr val="white"/>
                </a:solidFill>
              </a:rPr>
              <a:t>НА ТЕРРИТОРИИ СВЕРДЛОВСКОЙ ОБЛАСТИ </a:t>
            </a:r>
          </a:p>
          <a:p>
            <a:pPr defTabSz="767026"/>
            <a:r>
              <a:rPr lang="ru-RU" sz="1000" dirty="0">
                <a:solidFill>
                  <a:prstClr val="white"/>
                </a:solidFill>
              </a:rPr>
              <a:t>(РИСК ВОЗНИКНОВЕНИЯ ПОЖАРОВ </a:t>
            </a:r>
            <a:r>
              <a:rPr lang="ru-RU" sz="1000" dirty="0" smtClean="0">
                <a:solidFill>
                  <a:prstClr val="white"/>
                </a:solidFill>
              </a:rPr>
              <a:t>15.08.2021</a:t>
            </a:r>
            <a:r>
              <a:rPr lang="ru-RU" sz="100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9" name="Полилиния 18"/>
          <p:cNvSpPr/>
          <p:nvPr/>
        </p:nvSpPr>
        <p:spPr>
          <a:xfrm>
            <a:off x="4592451" y="5155080"/>
            <a:ext cx="474887" cy="438919"/>
          </a:xfrm>
          <a:custGeom>
            <a:avLst/>
            <a:gdLst>
              <a:gd name="connsiteX0" fmla="*/ 3175 w 368315"/>
              <a:gd name="connsiteY0" fmla="*/ 96092 h 329189"/>
              <a:gd name="connsiteX1" fmla="*/ 60325 w 368315"/>
              <a:gd name="connsiteY1" fmla="*/ 67517 h 329189"/>
              <a:gd name="connsiteX2" fmla="*/ 133350 w 368315"/>
              <a:gd name="connsiteY2" fmla="*/ 64342 h 329189"/>
              <a:gd name="connsiteX3" fmla="*/ 171450 w 368315"/>
              <a:gd name="connsiteY3" fmla="*/ 4017 h 329189"/>
              <a:gd name="connsiteX4" fmla="*/ 228600 w 368315"/>
              <a:gd name="connsiteY4" fmla="*/ 7192 h 329189"/>
              <a:gd name="connsiteX5" fmla="*/ 241300 w 368315"/>
              <a:gd name="connsiteY5" fmla="*/ 19892 h 329189"/>
              <a:gd name="connsiteX6" fmla="*/ 276225 w 368315"/>
              <a:gd name="connsiteY6" fmla="*/ 19892 h 329189"/>
              <a:gd name="connsiteX7" fmla="*/ 298450 w 368315"/>
              <a:gd name="connsiteY7" fmla="*/ 35767 h 329189"/>
              <a:gd name="connsiteX8" fmla="*/ 307975 w 368315"/>
              <a:gd name="connsiteY8" fmla="*/ 64342 h 329189"/>
              <a:gd name="connsiteX9" fmla="*/ 301625 w 368315"/>
              <a:gd name="connsiteY9" fmla="*/ 80217 h 329189"/>
              <a:gd name="connsiteX10" fmla="*/ 346075 w 368315"/>
              <a:gd name="connsiteY10" fmla="*/ 108792 h 329189"/>
              <a:gd name="connsiteX11" fmla="*/ 336550 w 368315"/>
              <a:gd name="connsiteY11" fmla="*/ 124667 h 329189"/>
              <a:gd name="connsiteX12" fmla="*/ 311150 w 368315"/>
              <a:gd name="connsiteY12" fmla="*/ 146892 h 329189"/>
              <a:gd name="connsiteX13" fmla="*/ 263525 w 368315"/>
              <a:gd name="connsiteY13" fmla="*/ 131017 h 329189"/>
              <a:gd name="connsiteX14" fmla="*/ 282575 w 368315"/>
              <a:gd name="connsiteY14" fmla="*/ 162767 h 329189"/>
              <a:gd name="connsiteX15" fmla="*/ 301625 w 368315"/>
              <a:gd name="connsiteY15" fmla="*/ 191342 h 329189"/>
              <a:gd name="connsiteX16" fmla="*/ 311150 w 368315"/>
              <a:gd name="connsiteY16" fmla="*/ 204042 h 329189"/>
              <a:gd name="connsiteX17" fmla="*/ 346075 w 368315"/>
              <a:gd name="connsiteY17" fmla="*/ 204042 h 329189"/>
              <a:gd name="connsiteX18" fmla="*/ 368300 w 368315"/>
              <a:gd name="connsiteY18" fmla="*/ 216742 h 329189"/>
              <a:gd name="connsiteX19" fmla="*/ 342900 w 368315"/>
              <a:gd name="connsiteY19" fmla="*/ 235792 h 329189"/>
              <a:gd name="connsiteX20" fmla="*/ 307975 w 368315"/>
              <a:gd name="connsiteY20" fmla="*/ 254842 h 329189"/>
              <a:gd name="connsiteX21" fmla="*/ 298450 w 368315"/>
              <a:gd name="connsiteY21" fmla="*/ 254842 h 329189"/>
              <a:gd name="connsiteX22" fmla="*/ 285750 w 368315"/>
              <a:gd name="connsiteY22" fmla="*/ 308817 h 329189"/>
              <a:gd name="connsiteX23" fmla="*/ 263525 w 368315"/>
              <a:gd name="connsiteY23" fmla="*/ 324692 h 329189"/>
              <a:gd name="connsiteX24" fmla="*/ 200025 w 368315"/>
              <a:gd name="connsiteY24" fmla="*/ 311992 h 329189"/>
              <a:gd name="connsiteX25" fmla="*/ 158750 w 368315"/>
              <a:gd name="connsiteY25" fmla="*/ 327867 h 329189"/>
              <a:gd name="connsiteX26" fmla="*/ 136525 w 368315"/>
              <a:gd name="connsiteY26" fmla="*/ 324692 h 329189"/>
              <a:gd name="connsiteX27" fmla="*/ 85725 w 368315"/>
              <a:gd name="connsiteY27" fmla="*/ 296117 h 329189"/>
              <a:gd name="connsiteX28" fmla="*/ 50800 w 368315"/>
              <a:gd name="connsiteY28" fmla="*/ 296117 h 329189"/>
              <a:gd name="connsiteX29" fmla="*/ 31750 w 368315"/>
              <a:gd name="connsiteY29" fmla="*/ 324692 h 329189"/>
              <a:gd name="connsiteX30" fmla="*/ 0 w 368315"/>
              <a:gd name="connsiteY30" fmla="*/ 308817 h 329189"/>
              <a:gd name="connsiteX0" fmla="*/ 6697 w 371837"/>
              <a:gd name="connsiteY0" fmla="*/ 96092 h 329189"/>
              <a:gd name="connsiteX1" fmla="*/ 63847 w 371837"/>
              <a:gd name="connsiteY1" fmla="*/ 67517 h 329189"/>
              <a:gd name="connsiteX2" fmla="*/ 136872 w 371837"/>
              <a:gd name="connsiteY2" fmla="*/ 64342 h 329189"/>
              <a:gd name="connsiteX3" fmla="*/ 174972 w 371837"/>
              <a:gd name="connsiteY3" fmla="*/ 4017 h 329189"/>
              <a:gd name="connsiteX4" fmla="*/ 232122 w 371837"/>
              <a:gd name="connsiteY4" fmla="*/ 7192 h 329189"/>
              <a:gd name="connsiteX5" fmla="*/ 244822 w 371837"/>
              <a:gd name="connsiteY5" fmla="*/ 19892 h 329189"/>
              <a:gd name="connsiteX6" fmla="*/ 279747 w 371837"/>
              <a:gd name="connsiteY6" fmla="*/ 19892 h 329189"/>
              <a:gd name="connsiteX7" fmla="*/ 301972 w 371837"/>
              <a:gd name="connsiteY7" fmla="*/ 35767 h 329189"/>
              <a:gd name="connsiteX8" fmla="*/ 311497 w 371837"/>
              <a:gd name="connsiteY8" fmla="*/ 64342 h 329189"/>
              <a:gd name="connsiteX9" fmla="*/ 305147 w 371837"/>
              <a:gd name="connsiteY9" fmla="*/ 80217 h 329189"/>
              <a:gd name="connsiteX10" fmla="*/ 349597 w 371837"/>
              <a:gd name="connsiteY10" fmla="*/ 108792 h 329189"/>
              <a:gd name="connsiteX11" fmla="*/ 340072 w 371837"/>
              <a:gd name="connsiteY11" fmla="*/ 124667 h 329189"/>
              <a:gd name="connsiteX12" fmla="*/ 314672 w 371837"/>
              <a:gd name="connsiteY12" fmla="*/ 146892 h 329189"/>
              <a:gd name="connsiteX13" fmla="*/ 267047 w 371837"/>
              <a:gd name="connsiteY13" fmla="*/ 131017 h 329189"/>
              <a:gd name="connsiteX14" fmla="*/ 286097 w 371837"/>
              <a:gd name="connsiteY14" fmla="*/ 162767 h 329189"/>
              <a:gd name="connsiteX15" fmla="*/ 305147 w 371837"/>
              <a:gd name="connsiteY15" fmla="*/ 191342 h 329189"/>
              <a:gd name="connsiteX16" fmla="*/ 314672 w 371837"/>
              <a:gd name="connsiteY16" fmla="*/ 204042 h 329189"/>
              <a:gd name="connsiteX17" fmla="*/ 349597 w 371837"/>
              <a:gd name="connsiteY17" fmla="*/ 204042 h 329189"/>
              <a:gd name="connsiteX18" fmla="*/ 371822 w 371837"/>
              <a:gd name="connsiteY18" fmla="*/ 216742 h 329189"/>
              <a:gd name="connsiteX19" fmla="*/ 346422 w 371837"/>
              <a:gd name="connsiteY19" fmla="*/ 235792 h 329189"/>
              <a:gd name="connsiteX20" fmla="*/ 311497 w 371837"/>
              <a:gd name="connsiteY20" fmla="*/ 254842 h 329189"/>
              <a:gd name="connsiteX21" fmla="*/ 301972 w 371837"/>
              <a:gd name="connsiteY21" fmla="*/ 254842 h 329189"/>
              <a:gd name="connsiteX22" fmla="*/ 289272 w 371837"/>
              <a:gd name="connsiteY22" fmla="*/ 308817 h 329189"/>
              <a:gd name="connsiteX23" fmla="*/ 267047 w 371837"/>
              <a:gd name="connsiteY23" fmla="*/ 324692 h 329189"/>
              <a:gd name="connsiteX24" fmla="*/ 203547 w 371837"/>
              <a:gd name="connsiteY24" fmla="*/ 311992 h 329189"/>
              <a:gd name="connsiteX25" fmla="*/ 162272 w 371837"/>
              <a:gd name="connsiteY25" fmla="*/ 327867 h 329189"/>
              <a:gd name="connsiteX26" fmla="*/ 140047 w 371837"/>
              <a:gd name="connsiteY26" fmla="*/ 324692 h 329189"/>
              <a:gd name="connsiteX27" fmla="*/ 89247 w 371837"/>
              <a:gd name="connsiteY27" fmla="*/ 296117 h 329189"/>
              <a:gd name="connsiteX28" fmla="*/ 54322 w 371837"/>
              <a:gd name="connsiteY28" fmla="*/ 296117 h 329189"/>
              <a:gd name="connsiteX29" fmla="*/ 35272 w 371837"/>
              <a:gd name="connsiteY29" fmla="*/ 324692 h 329189"/>
              <a:gd name="connsiteX30" fmla="*/ 3522 w 371837"/>
              <a:gd name="connsiteY30" fmla="*/ 308817 h 329189"/>
              <a:gd name="connsiteX31" fmla="*/ 347 w 371837"/>
              <a:gd name="connsiteY31" fmla="*/ 311992 h 329189"/>
              <a:gd name="connsiteX0" fmla="*/ 47625 w 412765"/>
              <a:gd name="connsiteY0" fmla="*/ 96092 h 329189"/>
              <a:gd name="connsiteX1" fmla="*/ 104775 w 412765"/>
              <a:gd name="connsiteY1" fmla="*/ 67517 h 329189"/>
              <a:gd name="connsiteX2" fmla="*/ 177800 w 412765"/>
              <a:gd name="connsiteY2" fmla="*/ 64342 h 329189"/>
              <a:gd name="connsiteX3" fmla="*/ 215900 w 412765"/>
              <a:gd name="connsiteY3" fmla="*/ 4017 h 329189"/>
              <a:gd name="connsiteX4" fmla="*/ 273050 w 412765"/>
              <a:gd name="connsiteY4" fmla="*/ 7192 h 329189"/>
              <a:gd name="connsiteX5" fmla="*/ 285750 w 412765"/>
              <a:gd name="connsiteY5" fmla="*/ 19892 h 329189"/>
              <a:gd name="connsiteX6" fmla="*/ 320675 w 412765"/>
              <a:gd name="connsiteY6" fmla="*/ 19892 h 329189"/>
              <a:gd name="connsiteX7" fmla="*/ 342900 w 412765"/>
              <a:gd name="connsiteY7" fmla="*/ 35767 h 329189"/>
              <a:gd name="connsiteX8" fmla="*/ 352425 w 412765"/>
              <a:gd name="connsiteY8" fmla="*/ 64342 h 329189"/>
              <a:gd name="connsiteX9" fmla="*/ 346075 w 412765"/>
              <a:gd name="connsiteY9" fmla="*/ 80217 h 329189"/>
              <a:gd name="connsiteX10" fmla="*/ 390525 w 412765"/>
              <a:gd name="connsiteY10" fmla="*/ 108792 h 329189"/>
              <a:gd name="connsiteX11" fmla="*/ 381000 w 412765"/>
              <a:gd name="connsiteY11" fmla="*/ 124667 h 329189"/>
              <a:gd name="connsiteX12" fmla="*/ 355600 w 412765"/>
              <a:gd name="connsiteY12" fmla="*/ 146892 h 329189"/>
              <a:gd name="connsiteX13" fmla="*/ 307975 w 412765"/>
              <a:gd name="connsiteY13" fmla="*/ 131017 h 329189"/>
              <a:gd name="connsiteX14" fmla="*/ 327025 w 412765"/>
              <a:gd name="connsiteY14" fmla="*/ 162767 h 329189"/>
              <a:gd name="connsiteX15" fmla="*/ 346075 w 412765"/>
              <a:gd name="connsiteY15" fmla="*/ 191342 h 329189"/>
              <a:gd name="connsiteX16" fmla="*/ 355600 w 412765"/>
              <a:gd name="connsiteY16" fmla="*/ 204042 h 329189"/>
              <a:gd name="connsiteX17" fmla="*/ 390525 w 412765"/>
              <a:gd name="connsiteY17" fmla="*/ 204042 h 329189"/>
              <a:gd name="connsiteX18" fmla="*/ 412750 w 412765"/>
              <a:gd name="connsiteY18" fmla="*/ 216742 h 329189"/>
              <a:gd name="connsiteX19" fmla="*/ 387350 w 412765"/>
              <a:gd name="connsiteY19" fmla="*/ 235792 h 329189"/>
              <a:gd name="connsiteX20" fmla="*/ 352425 w 412765"/>
              <a:gd name="connsiteY20" fmla="*/ 254842 h 329189"/>
              <a:gd name="connsiteX21" fmla="*/ 342900 w 412765"/>
              <a:gd name="connsiteY21" fmla="*/ 254842 h 329189"/>
              <a:gd name="connsiteX22" fmla="*/ 330200 w 412765"/>
              <a:gd name="connsiteY22" fmla="*/ 308817 h 329189"/>
              <a:gd name="connsiteX23" fmla="*/ 307975 w 412765"/>
              <a:gd name="connsiteY23" fmla="*/ 324692 h 329189"/>
              <a:gd name="connsiteX24" fmla="*/ 244475 w 412765"/>
              <a:gd name="connsiteY24" fmla="*/ 311992 h 329189"/>
              <a:gd name="connsiteX25" fmla="*/ 203200 w 412765"/>
              <a:gd name="connsiteY25" fmla="*/ 327867 h 329189"/>
              <a:gd name="connsiteX26" fmla="*/ 180975 w 412765"/>
              <a:gd name="connsiteY26" fmla="*/ 324692 h 329189"/>
              <a:gd name="connsiteX27" fmla="*/ 130175 w 412765"/>
              <a:gd name="connsiteY27" fmla="*/ 296117 h 329189"/>
              <a:gd name="connsiteX28" fmla="*/ 95250 w 412765"/>
              <a:gd name="connsiteY28" fmla="*/ 296117 h 329189"/>
              <a:gd name="connsiteX29" fmla="*/ 76200 w 412765"/>
              <a:gd name="connsiteY29" fmla="*/ 324692 h 329189"/>
              <a:gd name="connsiteX30" fmla="*/ 44450 w 412765"/>
              <a:gd name="connsiteY30" fmla="*/ 308817 h 329189"/>
              <a:gd name="connsiteX31" fmla="*/ 0 w 412765"/>
              <a:gd name="connsiteY31" fmla="*/ 324692 h 329189"/>
              <a:gd name="connsiteX0" fmla="*/ 51999 w 417139"/>
              <a:gd name="connsiteY0" fmla="*/ 96092 h 329189"/>
              <a:gd name="connsiteX1" fmla="*/ 109149 w 417139"/>
              <a:gd name="connsiteY1" fmla="*/ 67517 h 329189"/>
              <a:gd name="connsiteX2" fmla="*/ 182174 w 417139"/>
              <a:gd name="connsiteY2" fmla="*/ 64342 h 329189"/>
              <a:gd name="connsiteX3" fmla="*/ 220274 w 417139"/>
              <a:gd name="connsiteY3" fmla="*/ 4017 h 329189"/>
              <a:gd name="connsiteX4" fmla="*/ 277424 w 417139"/>
              <a:gd name="connsiteY4" fmla="*/ 7192 h 329189"/>
              <a:gd name="connsiteX5" fmla="*/ 290124 w 417139"/>
              <a:gd name="connsiteY5" fmla="*/ 19892 h 329189"/>
              <a:gd name="connsiteX6" fmla="*/ 325049 w 417139"/>
              <a:gd name="connsiteY6" fmla="*/ 19892 h 329189"/>
              <a:gd name="connsiteX7" fmla="*/ 347274 w 417139"/>
              <a:gd name="connsiteY7" fmla="*/ 35767 h 329189"/>
              <a:gd name="connsiteX8" fmla="*/ 356799 w 417139"/>
              <a:gd name="connsiteY8" fmla="*/ 64342 h 329189"/>
              <a:gd name="connsiteX9" fmla="*/ 350449 w 417139"/>
              <a:gd name="connsiteY9" fmla="*/ 80217 h 329189"/>
              <a:gd name="connsiteX10" fmla="*/ 394899 w 417139"/>
              <a:gd name="connsiteY10" fmla="*/ 108792 h 329189"/>
              <a:gd name="connsiteX11" fmla="*/ 385374 w 417139"/>
              <a:gd name="connsiteY11" fmla="*/ 124667 h 329189"/>
              <a:gd name="connsiteX12" fmla="*/ 359974 w 417139"/>
              <a:gd name="connsiteY12" fmla="*/ 146892 h 329189"/>
              <a:gd name="connsiteX13" fmla="*/ 312349 w 417139"/>
              <a:gd name="connsiteY13" fmla="*/ 131017 h 329189"/>
              <a:gd name="connsiteX14" fmla="*/ 331399 w 417139"/>
              <a:gd name="connsiteY14" fmla="*/ 162767 h 329189"/>
              <a:gd name="connsiteX15" fmla="*/ 350449 w 417139"/>
              <a:gd name="connsiteY15" fmla="*/ 191342 h 329189"/>
              <a:gd name="connsiteX16" fmla="*/ 359974 w 417139"/>
              <a:gd name="connsiteY16" fmla="*/ 204042 h 329189"/>
              <a:gd name="connsiteX17" fmla="*/ 394899 w 417139"/>
              <a:gd name="connsiteY17" fmla="*/ 204042 h 329189"/>
              <a:gd name="connsiteX18" fmla="*/ 417124 w 417139"/>
              <a:gd name="connsiteY18" fmla="*/ 216742 h 329189"/>
              <a:gd name="connsiteX19" fmla="*/ 391724 w 417139"/>
              <a:gd name="connsiteY19" fmla="*/ 235792 h 329189"/>
              <a:gd name="connsiteX20" fmla="*/ 356799 w 417139"/>
              <a:gd name="connsiteY20" fmla="*/ 254842 h 329189"/>
              <a:gd name="connsiteX21" fmla="*/ 347274 w 417139"/>
              <a:gd name="connsiteY21" fmla="*/ 254842 h 329189"/>
              <a:gd name="connsiteX22" fmla="*/ 334574 w 417139"/>
              <a:gd name="connsiteY22" fmla="*/ 308817 h 329189"/>
              <a:gd name="connsiteX23" fmla="*/ 312349 w 417139"/>
              <a:gd name="connsiteY23" fmla="*/ 324692 h 329189"/>
              <a:gd name="connsiteX24" fmla="*/ 248849 w 417139"/>
              <a:gd name="connsiteY24" fmla="*/ 311992 h 329189"/>
              <a:gd name="connsiteX25" fmla="*/ 207574 w 417139"/>
              <a:gd name="connsiteY25" fmla="*/ 327867 h 329189"/>
              <a:gd name="connsiteX26" fmla="*/ 185349 w 417139"/>
              <a:gd name="connsiteY26" fmla="*/ 324692 h 329189"/>
              <a:gd name="connsiteX27" fmla="*/ 134549 w 417139"/>
              <a:gd name="connsiteY27" fmla="*/ 296117 h 329189"/>
              <a:gd name="connsiteX28" fmla="*/ 99624 w 417139"/>
              <a:gd name="connsiteY28" fmla="*/ 296117 h 329189"/>
              <a:gd name="connsiteX29" fmla="*/ 80574 w 417139"/>
              <a:gd name="connsiteY29" fmla="*/ 324692 h 329189"/>
              <a:gd name="connsiteX30" fmla="*/ 48824 w 417139"/>
              <a:gd name="connsiteY30" fmla="*/ 308817 h 329189"/>
              <a:gd name="connsiteX31" fmla="*/ 4374 w 417139"/>
              <a:gd name="connsiteY31" fmla="*/ 324692 h 329189"/>
              <a:gd name="connsiteX32" fmla="*/ 1199 w 417139"/>
              <a:gd name="connsiteY32" fmla="*/ 318342 h 329189"/>
              <a:gd name="connsiteX0" fmla="*/ 49400 w 414540"/>
              <a:gd name="connsiteY0" fmla="*/ 96092 h 329189"/>
              <a:gd name="connsiteX1" fmla="*/ 106550 w 414540"/>
              <a:gd name="connsiteY1" fmla="*/ 67517 h 329189"/>
              <a:gd name="connsiteX2" fmla="*/ 179575 w 414540"/>
              <a:gd name="connsiteY2" fmla="*/ 64342 h 329189"/>
              <a:gd name="connsiteX3" fmla="*/ 217675 w 414540"/>
              <a:gd name="connsiteY3" fmla="*/ 4017 h 329189"/>
              <a:gd name="connsiteX4" fmla="*/ 274825 w 414540"/>
              <a:gd name="connsiteY4" fmla="*/ 7192 h 329189"/>
              <a:gd name="connsiteX5" fmla="*/ 287525 w 414540"/>
              <a:gd name="connsiteY5" fmla="*/ 19892 h 329189"/>
              <a:gd name="connsiteX6" fmla="*/ 322450 w 414540"/>
              <a:gd name="connsiteY6" fmla="*/ 19892 h 329189"/>
              <a:gd name="connsiteX7" fmla="*/ 344675 w 414540"/>
              <a:gd name="connsiteY7" fmla="*/ 35767 h 329189"/>
              <a:gd name="connsiteX8" fmla="*/ 354200 w 414540"/>
              <a:gd name="connsiteY8" fmla="*/ 64342 h 329189"/>
              <a:gd name="connsiteX9" fmla="*/ 347850 w 414540"/>
              <a:gd name="connsiteY9" fmla="*/ 80217 h 329189"/>
              <a:gd name="connsiteX10" fmla="*/ 392300 w 414540"/>
              <a:gd name="connsiteY10" fmla="*/ 108792 h 329189"/>
              <a:gd name="connsiteX11" fmla="*/ 382775 w 414540"/>
              <a:gd name="connsiteY11" fmla="*/ 124667 h 329189"/>
              <a:gd name="connsiteX12" fmla="*/ 357375 w 414540"/>
              <a:gd name="connsiteY12" fmla="*/ 146892 h 329189"/>
              <a:gd name="connsiteX13" fmla="*/ 309750 w 414540"/>
              <a:gd name="connsiteY13" fmla="*/ 131017 h 329189"/>
              <a:gd name="connsiteX14" fmla="*/ 328800 w 414540"/>
              <a:gd name="connsiteY14" fmla="*/ 162767 h 329189"/>
              <a:gd name="connsiteX15" fmla="*/ 347850 w 414540"/>
              <a:gd name="connsiteY15" fmla="*/ 191342 h 329189"/>
              <a:gd name="connsiteX16" fmla="*/ 357375 w 414540"/>
              <a:gd name="connsiteY16" fmla="*/ 204042 h 329189"/>
              <a:gd name="connsiteX17" fmla="*/ 392300 w 414540"/>
              <a:gd name="connsiteY17" fmla="*/ 204042 h 329189"/>
              <a:gd name="connsiteX18" fmla="*/ 414525 w 414540"/>
              <a:gd name="connsiteY18" fmla="*/ 216742 h 329189"/>
              <a:gd name="connsiteX19" fmla="*/ 389125 w 414540"/>
              <a:gd name="connsiteY19" fmla="*/ 235792 h 329189"/>
              <a:gd name="connsiteX20" fmla="*/ 354200 w 414540"/>
              <a:gd name="connsiteY20" fmla="*/ 254842 h 329189"/>
              <a:gd name="connsiteX21" fmla="*/ 344675 w 414540"/>
              <a:gd name="connsiteY21" fmla="*/ 254842 h 329189"/>
              <a:gd name="connsiteX22" fmla="*/ 331975 w 414540"/>
              <a:gd name="connsiteY22" fmla="*/ 308817 h 329189"/>
              <a:gd name="connsiteX23" fmla="*/ 309750 w 414540"/>
              <a:gd name="connsiteY23" fmla="*/ 324692 h 329189"/>
              <a:gd name="connsiteX24" fmla="*/ 246250 w 414540"/>
              <a:gd name="connsiteY24" fmla="*/ 311992 h 329189"/>
              <a:gd name="connsiteX25" fmla="*/ 204975 w 414540"/>
              <a:gd name="connsiteY25" fmla="*/ 327867 h 329189"/>
              <a:gd name="connsiteX26" fmla="*/ 182750 w 414540"/>
              <a:gd name="connsiteY26" fmla="*/ 324692 h 329189"/>
              <a:gd name="connsiteX27" fmla="*/ 131950 w 414540"/>
              <a:gd name="connsiteY27" fmla="*/ 296117 h 329189"/>
              <a:gd name="connsiteX28" fmla="*/ 97025 w 414540"/>
              <a:gd name="connsiteY28" fmla="*/ 296117 h 329189"/>
              <a:gd name="connsiteX29" fmla="*/ 77975 w 414540"/>
              <a:gd name="connsiteY29" fmla="*/ 324692 h 329189"/>
              <a:gd name="connsiteX30" fmla="*/ 46225 w 414540"/>
              <a:gd name="connsiteY30" fmla="*/ 308817 h 329189"/>
              <a:gd name="connsiteX31" fmla="*/ 1775 w 414540"/>
              <a:gd name="connsiteY31" fmla="*/ 324692 h 329189"/>
              <a:gd name="connsiteX32" fmla="*/ 14475 w 414540"/>
              <a:gd name="connsiteY32" fmla="*/ 264367 h 329189"/>
              <a:gd name="connsiteX0" fmla="*/ 51010 w 416150"/>
              <a:gd name="connsiteY0" fmla="*/ 96092 h 329189"/>
              <a:gd name="connsiteX1" fmla="*/ 108160 w 416150"/>
              <a:gd name="connsiteY1" fmla="*/ 67517 h 329189"/>
              <a:gd name="connsiteX2" fmla="*/ 181185 w 416150"/>
              <a:gd name="connsiteY2" fmla="*/ 64342 h 329189"/>
              <a:gd name="connsiteX3" fmla="*/ 219285 w 416150"/>
              <a:gd name="connsiteY3" fmla="*/ 4017 h 329189"/>
              <a:gd name="connsiteX4" fmla="*/ 276435 w 416150"/>
              <a:gd name="connsiteY4" fmla="*/ 7192 h 329189"/>
              <a:gd name="connsiteX5" fmla="*/ 289135 w 416150"/>
              <a:gd name="connsiteY5" fmla="*/ 19892 h 329189"/>
              <a:gd name="connsiteX6" fmla="*/ 324060 w 416150"/>
              <a:gd name="connsiteY6" fmla="*/ 19892 h 329189"/>
              <a:gd name="connsiteX7" fmla="*/ 346285 w 416150"/>
              <a:gd name="connsiteY7" fmla="*/ 35767 h 329189"/>
              <a:gd name="connsiteX8" fmla="*/ 355810 w 416150"/>
              <a:gd name="connsiteY8" fmla="*/ 64342 h 329189"/>
              <a:gd name="connsiteX9" fmla="*/ 349460 w 416150"/>
              <a:gd name="connsiteY9" fmla="*/ 80217 h 329189"/>
              <a:gd name="connsiteX10" fmla="*/ 393910 w 416150"/>
              <a:gd name="connsiteY10" fmla="*/ 108792 h 329189"/>
              <a:gd name="connsiteX11" fmla="*/ 384385 w 416150"/>
              <a:gd name="connsiteY11" fmla="*/ 124667 h 329189"/>
              <a:gd name="connsiteX12" fmla="*/ 358985 w 416150"/>
              <a:gd name="connsiteY12" fmla="*/ 146892 h 329189"/>
              <a:gd name="connsiteX13" fmla="*/ 311360 w 416150"/>
              <a:gd name="connsiteY13" fmla="*/ 131017 h 329189"/>
              <a:gd name="connsiteX14" fmla="*/ 330410 w 416150"/>
              <a:gd name="connsiteY14" fmla="*/ 162767 h 329189"/>
              <a:gd name="connsiteX15" fmla="*/ 349460 w 416150"/>
              <a:gd name="connsiteY15" fmla="*/ 191342 h 329189"/>
              <a:gd name="connsiteX16" fmla="*/ 358985 w 416150"/>
              <a:gd name="connsiteY16" fmla="*/ 204042 h 329189"/>
              <a:gd name="connsiteX17" fmla="*/ 393910 w 416150"/>
              <a:gd name="connsiteY17" fmla="*/ 204042 h 329189"/>
              <a:gd name="connsiteX18" fmla="*/ 416135 w 416150"/>
              <a:gd name="connsiteY18" fmla="*/ 216742 h 329189"/>
              <a:gd name="connsiteX19" fmla="*/ 390735 w 416150"/>
              <a:gd name="connsiteY19" fmla="*/ 235792 h 329189"/>
              <a:gd name="connsiteX20" fmla="*/ 355810 w 416150"/>
              <a:gd name="connsiteY20" fmla="*/ 254842 h 329189"/>
              <a:gd name="connsiteX21" fmla="*/ 346285 w 416150"/>
              <a:gd name="connsiteY21" fmla="*/ 254842 h 329189"/>
              <a:gd name="connsiteX22" fmla="*/ 333585 w 416150"/>
              <a:gd name="connsiteY22" fmla="*/ 308817 h 329189"/>
              <a:gd name="connsiteX23" fmla="*/ 311360 w 416150"/>
              <a:gd name="connsiteY23" fmla="*/ 324692 h 329189"/>
              <a:gd name="connsiteX24" fmla="*/ 247860 w 416150"/>
              <a:gd name="connsiteY24" fmla="*/ 311992 h 329189"/>
              <a:gd name="connsiteX25" fmla="*/ 206585 w 416150"/>
              <a:gd name="connsiteY25" fmla="*/ 327867 h 329189"/>
              <a:gd name="connsiteX26" fmla="*/ 184360 w 416150"/>
              <a:gd name="connsiteY26" fmla="*/ 324692 h 329189"/>
              <a:gd name="connsiteX27" fmla="*/ 133560 w 416150"/>
              <a:gd name="connsiteY27" fmla="*/ 296117 h 329189"/>
              <a:gd name="connsiteX28" fmla="*/ 98635 w 416150"/>
              <a:gd name="connsiteY28" fmla="*/ 296117 h 329189"/>
              <a:gd name="connsiteX29" fmla="*/ 79585 w 416150"/>
              <a:gd name="connsiteY29" fmla="*/ 324692 h 329189"/>
              <a:gd name="connsiteX30" fmla="*/ 47835 w 416150"/>
              <a:gd name="connsiteY30" fmla="*/ 308817 h 329189"/>
              <a:gd name="connsiteX31" fmla="*/ 3385 w 416150"/>
              <a:gd name="connsiteY31" fmla="*/ 324692 h 329189"/>
              <a:gd name="connsiteX32" fmla="*/ 3385 w 416150"/>
              <a:gd name="connsiteY32" fmla="*/ 264367 h 329189"/>
              <a:gd name="connsiteX0" fmla="*/ 51010 w 416150"/>
              <a:gd name="connsiteY0" fmla="*/ 96092 h 329189"/>
              <a:gd name="connsiteX1" fmla="*/ 108160 w 416150"/>
              <a:gd name="connsiteY1" fmla="*/ 67517 h 329189"/>
              <a:gd name="connsiteX2" fmla="*/ 181185 w 416150"/>
              <a:gd name="connsiteY2" fmla="*/ 64342 h 329189"/>
              <a:gd name="connsiteX3" fmla="*/ 219285 w 416150"/>
              <a:gd name="connsiteY3" fmla="*/ 4017 h 329189"/>
              <a:gd name="connsiteX4" fmla="*/ 276435 w 416150"/>
              <a:gd name="connsiteY4" fmla="*/ 7192 h 329189"/>
              <a:gd name="connsiteX5" fmla="*/ 289135 w 416150"/>
              <a:gd name="connsiteY5" fmla="*/ 19892 h 329189"/>
              <a:gd name="connsiteX6" fmla="*/ 324060 w 416150"/>
              <a:gd name="connsiteY6" fmla="*/ 19892 h 329189"/>
              <a:gd name="connsiteX7" fmla="*/ 346285 w 416150"/>
              <a:gd name="connsiteY7" fmla="*/ 35767 h 329189"/>
              <a:gd name="connsiteX8" fmla="*/ 355810 w 416150"/>
              <a:gd name="connsiteY8" fmla="*/ 64342 h 329189"/>
              <a:gd name="connsiteX9" fmla="*/ 349460 w 416150"/>
              <a:gd name="connsiteY9" fmla="*/ 80217 h 329189"/>
              <a:gd name="connsiteX10" fmla="*/ 393910 w 416150"/>
              <a:gd name="connsiteY10" fmla="*/ 108792 h 329189"/>
              <a:gd name="connsiteX11" fmla="*/ 384385 w 416150"/>
              <a:gd name="connsiteY11" fmla="*/ 124667 h 329189"/>
              <a:gd name="connsiteX12" fmla="*/ 358985 w 416150"/>
              <a:gd name="connsiteY12" fmla="*/ 146892 h 329189"/>
              <a:gd name="connsiteX13" fmla="*/ 311360 w 416150"/>
              <a:gd name="connsiteY13" fmla="*/ 131017 h 329189"/>
              <a:gd name="connsiteX14" fmla="*/ 330410 w 416150"/>
              <a:gd name="connsiteY14" fmla="*/ 162767 h 329189"/>
              <a:gd name="connsiteX15" fmla="*/ 349460 w 416150"/>
              <a:gd name="connsiteY15" fmla="*/ 191342 h 329189"/>
              <a:gd name="connsiteX16" fmla="*/ 358985 w 416150"/>
              <a:gd name="connsiteY16" fmla="*/ 204042 h 329189"/>
              <a:gd name="connsiteX17" fmla="*/ 393910 w 416150"/>
              <a:gd name="connsiteY17" fmla="*/ 204042 h 329189"/>
              <a:gd name="connsiteX18" fmla="*/ 416135 w 416150"/>
              <a:gd name="connsiteY18" fmla="*/ 216742 h 329189"/>
              <a:gd name="connsiteX19" fmla="*/ 390735 w 416150"/>
              <a:gd name="connsiteY19" fmla="*/ 235792 h 329189"/>
              <a:gd name="connsiteX20" fmla="*/ 355810 w 416150"/>
              <a:gd name="connsiteY20" fmla="*/ 254842 h 329189"/>
              <a:gd name="connsiteX21" fmla="*/ 346285 w 416150"/>
              <a:gd name="connsiteY21" fmla="*/ 254842 h 329189"/>
              <a:gd name="connsiteX22" fmla="*/ 333585 w 416150"/>
              <a:gd name="connsiteY22" fmla="*/ 308817 h 329189"/>
              <a:gd name="connsiteX23" fmla="*/ 311360 w 416150"/>
              <a:gd name="connsiteY23" fmla="*/ 324692 h 329189"/>
              <a:gd name="connsiteX24" fmla="*/ 247860 w 416150"/>
              <a:gd name="connsiteY24" fmla="*/ 311992 h 329189"/>
              <a:gd name="connsiteX25" fmla="*/ 206585 w 416150"/>
              <a:gd name="connsiteY25" fmla="*/ 327867 h 329189"/>
              <a:gd name="connsiteX26" fmla="*/ 184360 w 416150"/>
              <a:gd name="connsiteY26" fmla="*/ 324692 h 329189"/>
              <a:gd name="connsiteX27" fmla="*/ 133560 w 416150"/>
              <a:gd name="connsiteY27" fmla="*/ 296117 h 329189"/>
              <a:gd name="connsiteX28" fmla="*/ 98635 w 416150"/>
              <a:gd name="connsiteY28" fmla="*/ 296117 h 329189"/>
              <a:gd name="connsiteX29" fmla="*/ 79585 w 416150"/>
              <a:gd name="connsiteY29" fmla="*/ 324692 h 329189"/>
              <a:gd name="connsiteX30" fmla="*/ 47835 w 416150"/>
              <a:gd name="connsiteY30" fmla="*/ 308817 h 329189"/>
              <a:gd name="connsiteX31" fmla="*/ 3385 w 416150"/>
              <a:gd name="connsiteY31" fmla="*/ 324692 h 329189"/>
              <a:gd name="connsiteX32" fmla="*/ 3385 w 416150"/>
              <a:gd name="connsiteY32" fmla="*/ 264367 h 329189"/>
              <a:gd name="connsiteX33" fmla="*/ 209 w 416150"/>
              <a:gd name="connsiteY33" fmla="*/ 258017 h 329189"/>
              <a:gd name="connsiteX0" fmla="*/ 107951 w 473091"/>
              <a:gd name="connsiteY0" fmla="*/ 96092 h 329189"/>
              <a:gd name="connsiteX1" fmla="*/ 165101 w 473091"/>
              <a:gd name="connsiteY1" fmla="*/ 67517 h 329189"/>
              <a:gd name="connsiteX2" fmla="*/ 238126 w 473091"/>
              <a:gd name="connsiteY2" fmla="*/ 64342 h 329189"/>
              <a:gd name="connsiteX3" fmla="*/ 276226 w 473091"/>
              <a:gd name="connsiteY3" fmla="*/ 4017 h 329189"/>
              <a:gd name="connsiteX4" fmla="*/ 333376 w 473091"/>
              <a:gd name="connsiteY4" fmla="*/ 7192 h 329189"/>
              <a:gd name="connsiteX5" fmla="*/ 346076 w 473091"/>
              <a:gd name="connsiteY5" fmla="*/ 19892 h 329189"/>
              <a:gd name="connsiteX6" fmla="*/ 381001 w 473091"/>
              <a:gd name="connsiteY6" fmla="*/ 19892 h 329189"/>
              <a:gd name="connsiteX7" fmla="*/ 403226 w 473091"/>
              <a:gd name="connsiteY7" fmla="*/ 35767 h 329189"/>
              <a:gd name="connsiteX8" fmla="*/ 412751 w 473091"/>
              <a:gd name="connsiteY8" fmla="*/ 64342 h 329189"/>
              <a:gd name="connsiteX9" fmla="*/ 406401 w 473091"/>
              <a:gd name="connsiteY9" fmla="*/ 80217 h 329189"/>
              <a:gd name="connsiteX10" fmla="*/ 450851 w 473091"/>
              <a:gd name="connsiteY10" fmla="*/ 108792 h 329189"/>
              <a:gd name="connsiteX11" fmla="*/ 441326 w 473091"/>
              <a:gd name="connsiteY11" fmla="*/ 124667 h 329189"/>
              <a:gd name="connsiteX12" fmla="*/ 415926 w 473091"/>
              <a:gd name="connsiteY12" fmla="*/ 146892 h 329189"/>
              <a:gd name="connsiteX13" fmla="*/ 368301 w 473091"/>
              <a:gd name="connsiteY13" fmla="*/ 131017 h 329189"/>
              <a:gd name="connsiteX14" fmla="*/ 387351 w 473091"/>
              <a:gd name="connsiteY14" fmla="*/ 162767 h 329189"/>
              <a:gd name="connsiteX15" fmla="*/ 406401 w 473091"/>
              <a:gd name="connsiteY15" fmla="*/ 191342 h 329189"/>
              <a:gd name="connsiteX16" fmla="*/ 415926 w 473091"/>
              <a:gd name="connsiteY16" fmla="*/ 204042 h 329189"/>
              <a:gd name="connsiteX17" fmla="*/ 450851 w 473091"/>
              <a:gd name="connsiteY17" fmla="*/ 204042 h 329189"/>
              <a:gd name="connsiteX18" fmla="*/ 473076 w 473091"/>
              <a:gd name="connsiteY18" fmla="*/ 216742 h 329189"/>
              <a:gd name="connsiteX19" fmla="*/ 447676 w 473091"/>
              <a:gd name="connsiteY19" fmla="*/ 235792 h 329189"/>
              <a:gd name="connsiteX20" fmla="*/ 412751 w 473091"/>
              <a:gd name="connsiteY20" fmla="*/ 254842 h 329189"/>
              <a:gd name="connsiteX21" fmla="*/ 403226 w 473091"/>
              <a:gd name="connsiteY21" fmla="*/ 254842 h 329189"/>
              <a:gd name="connsiteX22" fmla="*/ 390526 w 473091"/>
              <a:gd name="connsiteY22" fmla="*/ 308817 h 329189"/>
              <a:gd name="connsiteX23" fmla="*/ 368301 w 473091"/>
              <a:gd name="connsiteY23" fmla="*/ 324692 h 329189"/>
              <a:gd name="connsiteX24" fmla="*/ 304801 w 473091"/>
              <a:gd name="connsiteY24" fmla="*/ 311992 h 329189"/>
              <a:gd name="connsiteX25" fmla="*/ 263526 w 473091"/>
              <a:gd name="connsiteY25" fmla="*/ 327867 h 329189"/>
              <a:gd name="connsiteX26" fmla="*/ 241301 w 473091"/>
              <a:gd name="connsiteY26" fmla="*/ 324692 h 329189"/>
              <a:gd name="connsiteX27" fmla="*/ 190501 w 473091"/>
              <a:gd name="connsiteY27" fmla="*/ 296117 h 329189"/>
              <a:gd name="connsiteX28" fmla="*/ 155576 w 473091"/>
              <a:gd name="connsiteY28" fmla="*/ 296117 h 329189"/>
              <a:gd name="connsiteX29" fmla="*/ 136526 w 473091"/>
              <a:gd name="connsiteY29" fmla="*/ 324692 h 329189"/>
              <a:gd name="connsiteX30" fmla="*/ 104776 w 473091"/>
              <a:gd name="connsiteY30" fmla="*/ 308817 h 329189"/>
              <a:gd name="connsiteX31" fmla="*/ 60326 w 473091"/>
              <a:gd name="connsiteY31" fmla="*/ 324692 h 329189"/>
              <a:gd name="connsiteX32" fmla="*/ 60326 w 473091"/>
              <a:gd name="connsiteY32" fmla="*/ 264367 h 329189"/>
              <a:gd name="connsiteX33" fmla="*/ 0 w 473091"/>
              <a:gd name="connsiteY33" fmla="*/ 216742 h 329189"/>
              <a:gd name="connsiteX0" fmla="*/ 112419 w 477559"/>
              <a:gd name="connsiteY0" fmla="*/ 96092 h 329189"/>
              <a:gd name="connsiteX1" fmla="*/ 169569 w 477559"/>
              <a:gd name="connsiteY1" fmla="*/ 67517 h 329189"/>
              <a:gd name="connsiteX2" fmla="*/ 242594 w 477559"/>
              <a:gd name="connsiteY2" fmla="*/ 64342 h 329189"/>
              <a:gd name="connsiteX3" fmla="*/ 280694 w 477559"/>
              <a:gd name="connsiteY3" fmla="*/ 4017 h 329189"/>
              <a:gd name="connsiteX4" fmla="*/ 337844 w 477559"/>
              <a:gd name="connsiteY4" fmla="*/ 7192 h 329189"/>
              <a:gd name="connsiteX5" fmla="*/ 350544 w 477559"/>
              <a:gd name="connsiteY5" fmla="*/ 19892 h 329189"/>
              <a:gd name="connsiteX6" fmla="*/ 385469 w 477559"/>
              <a:gd name="connsiteY6" fmla="*/ 19892 h 329189"/>
              <a:gd name="connsiteX7" fmla="*/ 407694 w 477559"/>
              <a:gd name="connsiteY7" fmla="*/ 35767 h 329189"/>
              <a:gd name="connsiteX8" fmla="*/ 417219 w 477559"/>
              <a:gd name="connsiteY8" fmla="*/ 64342 h 329189"/>
              <a:gd name="connsiteX9" fmla="*/ 410869 w 477559"/>
              <a:gd name="connsiteY9" fmla="*/ 80217 h 329189"/>
              <a:gd name="connsiteX10" fmla="*/ 455319 w 477559"/>
              <a:gd name="connsiteY10" fmla="*/ 108792 h 329189"/>
              <a:gd name="connsiteX11" fmla="*/ 445794 w 477559"/>
              <a:gd name="connsiteY11" fmla="*/ 124667 h 329189"/>
              <a:gd name="connsiteX12" fmla="*/ 420394 w 477559"/>
              <a:gd name="connsiteY12" fmla="*/ 146892 h 329189"/>
              <a:gd name="connsiteX13" fmla="*/ 372769 w 477559"/>
              <a:gd name="connsiteY13" fmla="*/ 131017 h 329189"/>
              <a:gd name="connsiteX14" fmla="*/ 391819 w 477559"/>
              <a:gd name="connsiteY14" fmla="*/ 162767 h 329189"/>
              <a:gd name="connsiteX15" fmla="*/ 410869 w 477559"/>
              <a:gd name="connsiteY15" fmla="*/ 191342 h 329189"/>
              <a:gd name="connsiteX16" fmla="*/ 420394 w 477559"/>
              <a:gd name="connsiteY16" fmla="*/ 204042 h 329189"/>
              <a:gd name="connsiteX17" fmla="*/ 455319 w 477559"/>
              <a:gd name="connsiteY17" fmla="*/ 204042 h 329189"/>
              <a:gd name="connsiteX18" fmla="*/ 477544 w 477559"/>
              <a:gd name="connsiteY18" fmla="*/ 216742 h 329189"/>
              <a:gd name="connsiteX19" fmla="*/ 452144 w 477559"/>
              <a:gd name="connsiteY19" fmla="*/ 235792 h 329189"/>
              <a:gd name="connsiteX20" fmla="*/ 417219 w 477559"/>
              <a:gd name="connsiteY20" fmla="*/ 254842 h 329189"/>
              <a:gd name="connsiteX21" fmla="*/ 407694 w 477559"/>
              <a:gd name="connsiteY21" fmla="*/ 254842 h 329189"/>
              <a:gd name="connsiteX22" fmla="*/ 394994 w 477559"/>
              <a:gd name="connsiteY22" fmla="*/ 308817 h 329189"/>
              <a:gd name="connsiteX23" fmla="*/ 372769 w 477559"/>
              <a:gd name="connsiteY23" fmla="*/ 324692 h 329189"/>
              <a:gd name="connsiteX24" fmla="*/ 309269 w 477559"/>
              <a:gd name="connsiteY24" fmla="*/ 311992 h 329189"/>
              <a:gd name="connsiteX25" fmla="*/ 267994 w 477559"/>
              <a:gd name="connsiteY25" fmla="*/ 327867 h 329189"/>
              <a:gd name="connsiteX26" fmla="*/ 245769 w 477559"/>
              <a:gd name="connsiteY26" fmla="*/ 324692 h 329189"/>
              <a:gd name="connsiteX27" fmla="*/ 194969 w 477559"/>
              <a:gd name="connsiteY27" fmla="*/ 296117 h 329189"/>
              <a:gd name="connsiteX28" fmla="*/ 160044 w 477559"/>
              <a:gd name="connsiteY28" fmla="*/ 296117 h 329189"/>
              <a:gd name="connsiteX29" fmla="*/ 140994 w 477559"/>
              <a:gd name="connsiteY29" fmla="*/ 324692 h 329189"/>
              <a:gd name="connsiteX30" fmla="*/ 109244 w 477559"/>
              <a:gd name="connsiteY30" fmla="*/ 308817 h 329189"/>
              <a:gd name="connsiteX31" fmla="*/ 64794 w 477559"/>
              <a:gd name="connsiteY31" fmla="*/ 324692 h 329189"/>
              <a:gd name="connsiteX32" fmla="*/ 64794 w 477559"/>
              <a:gd name="connsiteY32" fmla="*/ 264367 h 329189"/>
              <a:gd name="connsiteX33" fmla="*/ 4468 w 477559"/>
              <a:gd name="connsiteY33" fmla="*/ 216742 h 329189"/>
              <a:gd name="connsiteX34" fmla="*/ 4469 w 477559"/>
              <a:gd name="connsiteY34" fmla="*/ 210392 h 329189"/>
              <a:gd name="connsiteX0" fmla="*/ 109747 w 474887"/>
              <a:gd name="connsiteY0" fmla="*/ 96092 h 329189"/>
              <a:gd name="connsiteX1" fmla="*/ 166897 w 474887"/>
              <a:gd name="connsiteY1" fmla="*/ 67517 h 329189"/>
              <a:gd name="connsiteX2" fmla="*/ 239922 w 474887"/>
              <a:gd name="connsiteY2" fmla="*/ 64342 h 329189"/>
              <a:gd name="connsiteX3" fmla="*/ 278022 w 474887"/>
              <a:gd name="connsiteY3" fmla="*/ 4017 h 329189"/>
              <a:gd name="connsiteX4" fmla="*/ 335172 w 474887"/>
              <a:gd name="connsiteY4" fmla="*/ 7192 h 329189"/>
              <a:gd name="connsiteX5" fmla="*/ 347872 w 474887"/>
              <a:gd name="connsiteY5" fmla="*/ 19892 h 329189"/>
              <a:gd name="connsiteX6" fmla="*/ 382797 w 474887"/>
              <a:gd name="connsiteY6" fmla="*/ 19892 h 329189"/>
              <a:gd name="connsiteX7" fmla="*/ 405022 w 474887"/>
              <a:gd name="connsiteY7" fmla="*/ 35767 h 329189"/>
              <a:gd name="connsiteX8" fmla="*/ 414547 w 474887"/>
              <a:gd name="connsiteY8" fmla="*/ 64342 h 329189"/>
              <a:gd name="connsiteX9" fmla="*/ 408197 w 474887"/>
              <a:gd name="connsiteY9" fmla="*/ 80217 h 329189"/>
              <a:gd name="connsiteX10" fmla="*/ 452647 w 474887"/>
              <a:gd name="connsiteY10" fmla="*/ 108792 h 329189"/>
              <a:gd name="connsiteX11" fmla="*/ 443122 w 474887"/>
              <a:gd name="connsiteY11" fmla="*/ 124667 h 329189"/>
              <a:gd name="connsiteX12" fmla="*/ 417722 w 474887"/>
              <a:gd name="connsiteY12" fmla="*/ 146892 h 329189"/>
              <a:gd name="connsiteX13" fmla="*/ 370097 w 474887"/>
              <a:gd name="connsiteY13" fmla="*/ 131017 h 329189"/>
              <a:gd name="connsiteX14" fmla="*/ 389147 w 474887"/>
              <a:gd name="connsiteY14" fmla="*/ 162767 h 329189"/>
              <a:gd name="connsiteX15" fmla="*/ 408197 w 474887"/>
              <a:gd name="connsiteY15" fmla="*/ 191342 h 329189"/>
              <a:gd name="connsiteX16" fmla="*/ 417722 w 474887"/>
              <a:gd name="connsiteY16" fmla="*/ 204042 h 329189"/>
              <a:gd name="connsiteX17" fmla="*/ 452647 w 474887"/>
              <a:gd name="connsiteY17" fmla="*/ 204042 h 329189"/>
              <a:gd name="connsiteX18" fmla="*/ 474872 w 474887"/>
              <a:gd name="connsiteY18" fmla="*/ 216742 h 329189"/>
              <a:gd name="connsiteX19" fmla="*/ 449472 w 474887"/>
              <a:gd name="connsiteY19" fmla="*/ 235792 h 329189"/>
              <a:gd name="connsiteX20" fmla="*/ 414547 w 474887"/>
              <a:gd name="connsiteY20" fmla="*/ 254842 h 329189"/>
              <a:gd name="connsiteX21" fmla="*/ 405022 w 474887"/>
              <a:gd name="connsiteY21" fmla="*/ 254842 h 329189"/>
              <a:gd name="connsiteX22" fmla="*/ 392322 w 474887"/>
              <a:gd name="connsiteY22" fmla="*/ 308817 h 329189"/>
              <a:gd name="connsiteX23" fmla="*/ 370097 w 474887"/>
              <a:gd name="connsiteY23" fmla="*/ 324692 h 329189"/>
              <a:gd name="connsiteX24" fmla="*/ 306597 w 474887"/>
              <a:gd name="connsiteY24" fmla="*/ 311992 h 329189"/>
              <a:gd name="connsiteX25" fmla="*/ 265322 w 474887"/>
              <a:gd name="connsiteY25" fmla="*/ 327867 h 329189"/>
              <a:gd name="connsiteX26" fmla="*/ 243097 w 474887"/>
              <a:gd name="connsiteY26" fmla="*/ 324692 h 329189"/>
              <a:gd name="connsiteX27" fmla="*/ 192297 w 474887"/>
              <a:gd name="connsiteY27" fmla="*/ 296117 h 329189"/>
              <a:gd name="connsiteX28" fmla="*/ 157372 w 474887"/>
              <a:gd name="connsiteY28" fmla="*/ 296117 h 329189"/>
              <a:gd name="connsiteX29" fmla="*/ 138322 w 474887"/>
              <a:gd name="connsiteY29" fmla="*/ 324692 h 329189"/>
              <a:gd name="connsiteX30" fmla="*/ 106572 w 474887"/>
              <a:gd name="connsiteY30" fmla="*/ 308817 h 329189"/>
              <a:gd name="connsiteX31" fmla="*/ 62122 w 474887"/>
              <a:gd name="connsiteY31" fmla="*/ 324692 h 329189"/>
              <a:gd name="connsiteX32" fmla="*/ 62122 w 474887"/>
              <a:gd name="connsiteY32" fmla="*/ 264367 h 329189"/>
              <a:gd name="connsiteX33" fmla="*/ 1796 w 474887"/>
              <a:gd name="connsiteY33" fmla="*/ 216742 h 329189"/>
              <a:gd name="connsiteX34" fmla="*/ 27197 w 474887"/>
              <a:gd name="connsiteY34" fmla="*/ 153242 h 329189"/>
              <a:gd name="connsiteX0" fmla="*/ 109747 w 474887"/>
              <a:gd name="connsiteY0" fmla="*/ 96092 h 329189"/>
              <a:gd name="connsiteX1" fmla="*/ 166897 w 474887"/>
              <a:gd name="connsiteY1" fmla="*/ 67517 h 329189"/>
              <a:gd name="connsiteX2" fmla="*/ 239922 w 474887"/>
              <a:gd name="connsiteY2" fmla="*/ 64342 h 329189"/>
              <a:gd name="connsiteX3" fmla="*/ 278022 w 474887"/>
              <a:gd name="connsiteY3" fmla="*/ 4017 h 329189"/>
              <a:gd name="connsiteX4" fmla="*/ 335172 w 474887"/>
              <a:gd name="connsiteY4" fmla="*/ 7192 h 329189"/>
              <a:gd name="connsiteX5" fmla="*/ 347872 w 474887"/>
              <a:gd name="connsiteY5" fmla="*/ 19892 h 329189"/>
              <a:gd name="connsiteX6" fmla="*/ 382797 w 474887"/>
              <a:gd name="connsiteY6" fmla="*/ 19892 h 329189"/>
              <a:gd name="connsiteX7" fmla="*/ 405022 w 474887"/>
              <a:gd name="connsiteY7" fmla="*/ 35767 h 329189"/>
              <a:gd name="connsiteX8" fmla="*/ 414547 w 474887"/>
              <a:gd name="connsiteY8" fmla="*/ 64342 h 329189"/>
              <a:gd name="connsiteX9" fmla="*/ 408197 w 474887"/>
              <a:gd name="connsiteY9" fmla="*/ 80217 h 329189"/>
              <a:gd name="connsiteX10" fmla="*/ 452647 w 474887"/>
              <a:gd name="connsiteY10" fmla="*/ 108792 h 329189"/>
              <a:gd name="connsiteX11" fmla="*/ 443122 w 474887"/>
              <a:gd name="connsiteY11" fmla="*/ 124667 h 329189"/>
              <a:gd name="connsiteX12" fmla="*/ 417722 w 474887"/>
              <a:gd name="connsiteY12" fmla="*/ 146892 h 329189"/>
              <a:gd name="connsiteX13" fmla="*/ 370097 w 474887"/>
              <a:gd name="connsiteY13" fmla="*/ 131017 h 329189"/>
              <a:gd name="connsiteX14" fmla="*/ 389147 w 474887"/>
              <a:gd name="connsiteY14" fmla="*/ 162767 h 329189"/>
              <a:gd name="connsiteX15" fmla="*/ 408197 w 474887"/>
              <a:gd name="connsiteY15" fmla="*/ 191342 h 329189"/>
              <a:gd name="connsiteX16" fmla="*/ 417722 w 474887"/>
              <a:gd name="connsiteY16" fmla="*/ 204042 h 329189"/>
              <a:gd name="connsiteX17" fmla="*/ 452647 w 474887"/>
              <a:gd name="connsiteY17" fmla="*/ 204042 h 329189"/>
              <a:gd name="connsiteX18" fmla="*/ 474872 w 474887"/>
              <a:gd name="connsiteY18" fmla="*/ 216742 h 329189"/>
              <a:gd name="connsiteX19" fmla="*/ 449472 w 474887"/>
              <a:gd name="connsiteY19" fmla="*/ 235792 h 329189"/>
              <a:gd name="connsiteX20" fmla="*/ 414547 w 474887"/>
              <a:gd name="connsiteY20" fmla="*/ 254842 h 329189"/>
              <a:gd name="connsiteX21" fmla="*/ 405022 w 474887"/>
              <a:gd name="connsiteY21" fmla="*/ 254842 h 329189"/>
              <a:gd name="connsiteX22" fmla="*/ 392322 w 474887"/>
              <a:gd name="connsiteY22" fmla="*/ 308817 h 329189"/>
              <a:gd name="connsiteX23" fmla="*/ 370097 w 474887"/>
              <a:gd name="connsiteY23" fmla="*/ 324692 h 329189"/>
              <a:gd name="connsiteX24" fmla="*/ 306597 w 474887"/>
              <a:gd name="connsiteY24" fmla="*/ 311992 h 329189"/>
              <a:gd name="connsiteX25" fmla="*/ 265322 w 474887"/>
              <a:gd name="connsiteY25" fmla="*/ 327867 h 329189"/>
              <a:gd name="connsiteX26" fmla="*/ 243097 w 474887"/>
              <a:gd name="connsiteY26" fmla="*/ 324692 h 329189"/>
              <a:gd name="connsiteX27" fmla="*/ 192297 w 474887"/>
              <a:gd name="connsiteY27" fmla="*/ 296117 h 329189"/>
              <a:gd name="connsiteX28" fmla="*/ 157372 w 474887"/>
              <a:gd name="connsiteY28" fmla="*/ 296117 h 329189"/>
              <a:gd name="connsiteX29" fmla="*/ 138322 w 474887"/>
              <a:gd name="connsiteY29" fmla="*/ 324692 h 329189"/>
              <a:gd name="connsiteX30" fmla="*/ 106572 w 474887"/>
              <a:gd name="connsiteY30" fmla="*/ 308817 h 329189"/>
              <a:gd name="connsiteX31" fmla="*/ 62122 w 474887"/>
              <a:gd name="connsiteY31" fmla="*/ 324692 h 329189"/>
              <a:gd name="connsiteX32" fmla="*/ 62122 w 474887"/>
              <a:gd name="connsiteY32" fmla="*/ 264367 h 329189"/>
              <a:gd name="connsiteX33" fmla="*/ 1796 w 474887"/>
              <a:gd name="connsiteY33" fmla="*/ 216742 h 329189"/>
              <a:gd name="connsiteX34" fmla="*/ 27197 w 474887"/>
              <a:gd name="connsiteY34" fmla="*/ 153242 h 329189"/>
              <a:gd name="connsiteX35" fmla="*/ 27197 w 474887"/>
              <a:gd name="connsiteY35" fmla="*/ 156417 h 329189"/>
              <a:gd name="connsiteX0" fmla="*/ 109747 w 474887"/>
              <a:gd name="connsiteY0" fmla="*/ 96092 h 329189"/>
              <a:gd name="connsiteX1" fmla="*/ 166897 w 474887"/>
              <a:gd name="connsiteY1" fmla="*/ 67517 h 329189"/>
              <a:gd name="connsiteX2" fmla="*/ 239922 w 474887"/>
              <a:gd name="connsiteY2" fmla="*/ 64342 h 329189"/>
              <a:gd name="connsiteX3" fmla="*/ 278022 w 474887"/>
              <a:gd name="connsiteY3" fmla="*/ 4017 h 329189"/>
              <a:gd name="connsiteX4" fmla="*/ 335172 w 474887"/>
              <a:gd name="connsiteY4" fmla="*/ 7192 h 329189"/>
              <a:gd name="connsiteX5" fmla="*/ 347872 w 474887"/>
              <a:gd name="connsiteY5" fmla="*/ 19892 h 329189"/>
              <a:gd name="connsiteX6" fmla="*/ 382797 w 474887"/>
              <a:gd name="connsiteY6" fmla="*/ 19892 h 329189"/>
              <a:gd name="connsiteX7" fmla="*/ 405022 w 474887"/>
              <a:gd name="connsiteY7" fmla="*/ 35767 h 329189"/>
              <a:gd name="connsiteX8" fmla="*/ 414547 w 474887"/>
              <a:gd name="connsiteY8" fmla="*/ 64342 h 329189"/>
              <a:gd name="connsiteX9" fmla="*/ 408197 w 474887"/>
              <a:gd name="connsiteY9" fmla="*/ 80217 h 329189"/>
              <a:gd name="connsiteX10" fmla="*/ 452647 w 474887"/>
              <a:gd name="connsiteY10" fmla="*/ 108792 h 329189"/>
              <a:gd name="connsiteX11" fmla="*/ 443122 w 474887"/>
              <a:gd name="connsiteY11" fmla="*/ 124667 h 329189"/>
              <a:gd name="connsiteX12" fmla="*/ 417722 w 474887"/>
              <a:gd name="connsiteY12" fmla="*/ 146892 h 329189"/>
              <a:gd name="connsiteX13" fmla="*/ 370097 w 474887"/>
              <a:gd name="connsiteY13" fmla="*/ 131017 h 329189"/>
              <a:gd name="connsiteX14" fmla="*/ 389147 w 474887"/>
              <a:gd name="connsiteY14" fmla="*/ 162767 h 329189"/>
              <a:gd name="connsiteX15" fmla="*/ 408197 w 474887"/>
              <a:gd name="connsiteY15" fmla="*/ 191342 h 329189"/>
              <a:gd name="connsiteX16" fmla="*/ 417722 w 474887"/>
              <a:gd name="connsiteY16" fmla="*/ 204042 h 329189"/>
              <a:gd name="connsiteX17" fmla="*/ 452647 w 474887"/>
              <a:gd name="connsiteY17" fmla="*/ 204042 h 329189"/>
              <a:gd name="connsiteX18" fmla="*/ 474872 w 474887"/>
              <a:gd name="connsiteY18" fmla="*/ 216742 h 329189"/>
              <a:gd name="connsiteX19" fmla="*/ 449472 w 474887"/>
              <a:gd name="connsiteY19" fmla="*/ 235792 h 329189"/>
              <a:gd name="connsiteX20" fmla="*/ 414547 w 474887"/>
              <a:gd name="connsiteY20" fmla="*/ 254842 h 329189"/>
              <a:gd name="connsiteX21" fmla="*/ 405022 w 474887"/>
              <a:gd name="connsiteY21" fmla="*/ 254842 h 329189"/>
              <a:gd name="connsiteX22" fmla="*/ 392322 w 474887"/>
              <a:gd name="connsiteY22" fmla="*/ 308817 h 329189"/>
              <a:gd name="connsiteX23" fmla="*/ 370097 w 474887"/>
              <a:gd name="connsiteY23" fmla="*/ 324692 h 329189"/>
              <a:gd name="connsiteX24" fmla="*/ 306597 w 474887"/>
              <a:gd name="connsiteY24" fmla="*/ 311992 h 329189"/>
              <a:gd name="connsiteX25" fmla="*/ 265322 w 474887"/>
              <a:gd name="connsiteY25" fmla="*/ 327867 h 329189"/>
              <a:gd name="connsiteX26" fmla="*/ 243097 w 474887"/>
              <a:gd name="connsiteY26" fmla="*/ 324692 h 329189"/>
              <a:gd name="connsiteX27" fmla="*/ 192297 w 474887"/>
              <a:gd name="connsiteY27" fmla="*/ 296117 h 329189"/>
              <a:gd name="connsiteX28" fmla="*/ 157372 w 474887"/>
              <a:gd name="connsiteY28" fmla="*/ 296117 h 329189"/>
              <a:gd name="connsiteX29" fmla="*/ 138322 w 474887"/>
              <a:gd name="connsiteY29" fmla="*/ 324692 h 329189"/>
              <a:gd name="connsiteX30" fmla="*/ 106572 w 474887"/>
              <a:gd name="connsiteY30" fmla="*/ 308817 h 329189"/>
              <a:gd name="connsiteX31" fmla="*/ 62122 w 474887"/>
              <a:gd name="connsiteY31" fmla="*/ 324692 h 329189"/>
              <a:gd name="connsiteX32" fmla="*/ 62122 w 474887"/>
              <a:gd name="connsiteY32" fmla="*/ 264367 h 329189"/>
              <a:gd name="connsiteX33" fmla="*/ 1796 w 474887"/>
              <a:gd name="connsiteY33" fmla="*/ 216742 h 329189"/>
              <a:gd name="connsiteX34" fmla="*/ 27197 w 474887"/>
              <a:gd name="connsiteY34" fmla="*/ 153242 h 329189"/>
              <a:gd name="connsiteX35" fmla="*/ 24022 w 474887"/>
              <a:gd name="connsiteY35" fmla="*/ 89742 h 329189"/>
              <a:gd name="connsiteX0" fmla="*/ 109747 w 474887"/>
              <a:gd name="connsiteY0" fmla="*/ 96092 h 329189"/>
              <a:gd name="connsiteX1" fmla="*/ 166897 w 474887"/>
              <a:gd name="connsiteY1" fmla="*/ 67517 h 329189"/>
              <a:gd name="connsiteX2" fmla="*/ 239922 w 474887"/>
              <a:gd name="connsiteY2" fmla="*/ 64342 h 329189"/>
              <a:gd name="connsiteX3" fmla="*/ 278022 w 474887"/>
              <a:gd name="connsiteY3" fmla="*/ 4017 h 329189"/>
              <a:gd name="connsiteX4" fmla="*/ 335172 w 474887"/>
              <a:gd name="connsiteY4" fmla="*/ 7192 h 329189"/>
              <a:gd name="connsiteX5" fmla="*/ 347872 w 474887"/>
              <a:gd name="connsiteY5" fmla="*/ 19892 h 329189"/>
              <a:gd name="connsiteX6" fmla="*/ 382797 w 474887"/>
              <a:gd name="connsiteY6" fmla="*/ 19892 h 329189"/>
              <a:gd name="connsiteX7" fmla="*/ 405022 w 474887"/>
              <a:gd name="connsiteY7" fmla="*/ 35767 h 329189"/>
              <a:gd name="connsiteX8" fmla="*/ 414547 w 474887"/>
              <a:gd name="connsiteY8" fmla="*/ 64342 h 329189"/>
              <a:gd name="connsiteX9" fmla="*/ 408197 w 474887"/>
              <a:gd name="connsiteY9" fmla="*/ 80217 h 329189"/>
              <a:gd name="connsiteX10" fmla="*/ 452647 w 474887"/>
              <a:gd name="connsiteY10" fmla="*/ 108792 h 329189"/>
              <a:gd name="connsiteX11" fmla="*/ 443122 w 474887"/>
              <a:gd name="connsiteY11" fmla="*/ 124667 h 329189"/>
              <a:gd name="connsiteX12" fmla="*/ 417722 w 474887"/>
              <a:gd name="connsiteY12" fmla="*/ 146892 h 329189"/>
              <a:gd name="connsiteX13" fmla="*/ 370097 w 474887"/>
              <a:gd name="connsiteY13" fmla="*/ 131017 h 329189"/>
              <a:gd name="connsiteX14" fmla="*/ 389147 w 474887"/>
              <a:gd name="connsiteY14" fmla="*/ 162767 h 329189"/>
              <a:gd name="connsiteX15" fmla="*/ 408197 w 474887"/>
              <a:gd name="connsiteY15" fmla="*/ 191342 h 329189"/>
              <a:gd name="connsiteX16" fmla="*/ 417722 w 474887"/>
              <a:gd name="connsiteY16" fmla="*/ 204042 h 329189"/>
              <a:gd name="connsiteX17" fmla="*/ 452647 w 474887"/>
              <a:gd name="connsiteY17" fmla="*/ 204042 h 329189"/>
              <a:gd name="connsiteX18" fmla="*/ 474872 w 474887"/>
              <a:gd name="connsiteY18" fmla="*/ 216742 h 329189"/>
              <a:gd name="connsiteX19" fmla="*/ 449472 w 474887"/>
              <a:gd name="connsiteY19" fmla="*/ 235792 h 329189"/>
              <a:gd name="connsiteX20" fmla="*/ 414547 w 474887"/>
              <a:gd name="connsiteY20" fmla="*/ 254842 h 329189"/>
              <a:gd name="connsiteX21" fmla="*/ 405022 w 474887"/>
              <a:gd name="connsiteY21" fmla="*/ 254842 h 329189"/>
              <a:gd name="connsiteX22" fmla="*/ 392322 w 474887"/>
              <a:gd name="connsiteY22" fmla="*/ 308817 h 329189"/>
              <a:gd name="connsiteX23" fmla="*/ 370097 w 474887"/>
              <a:gd name="connsiteY23" fmla="*/ 324692 h 329189"/>
              <a:gd name="connsiteX24" fmla="*/ 306597 w 474887"/>
              <a:gd name="connsiteY24" fmla="*/ 311992 h 329189"/>
              <a:gd name="connsiteX25" fmla="*/ 265322 w 474887"/>
              <a:gd name="connsiteY25" fmla="*/ 327867 h 329189"/>
              <a:gd name="connsiteX26" fmla="*/ 243097 w 474887"/>
              <a:gd name="connsiteY26" fmla="*/ 324692 h 329189"/>
              <a:gd name="connsiteX27" fmla="*/ 192297 w 474887"/>
              <a:gd name="connsiteY27" fmla="*/ 296117 h 329189"/>
              <a:gd name="connsiteX28" fmla="*/ 157372 w 474887"/>
              <a:gd name="connsiteY28" fmla="*/ 296117 h 329189"/>
              <a:gd name="connsiteX29" fmla="*/ 138322 w 474887"/>
              <a:gd name="connsiteY29" fmla="*/ 324692 h 329189"/>
              <a:gd name="connsiteX30" fmla="*/ 106572 w 474887"/>
              <a:gd name="connsiteY30" fmla="*/ 308817 h 329189"/>
              <a:gd name="connsiteX31" fmla="*/ 62122 w 474887"/>
              <a:gd name="connsiteY31" fmla="*/ 324692 h 329189"/>
              <a:gd name="connsiteX32" fmla="*/ 62122 w 474887"/>
              <a:gd name="connsiteY32" fmla="*/ 264367 h 329189"/>
              <a:gd name="connsiteX33" fmla="*/ 1796 w 474887"/>
              <a:gd name="connsiteY33" fmla="*/ 216742 h 329189"/>
              <a:gd name="connsiteX34" fmla="*/ 27197 w 474887"/>
              <a:gd name="connsiteY34" fmla="*/ 153242 h 329189"/>
              <a:gd name="connsiteX35" fmla="*/ 24022 w 474887"/>
              <a:gd name="connsiteY35" fmla="*/ 89742 h 329189"/>
              <a:gd name="connsiteX36" fmla="*/ 17672 w 474887"/>
              <a:gd name="connsiteY36" fmla="*/ 80217 h 329189"/>
              <a:gd name="connsiteX0" fmla="*/ 109747 w 474887"/>
              <a:gd name="connsiteY0" fmla="*/ 96092 h 329189"/>
              <a:gd name="connsiteX1" fmla="*/ 166897 w 474887"/>
              <a:gd name="connsiteY1" fmla="*/ 67517 h 329189"/>
              <a:gd name="connsiteX2" fmla="*/ 239922 w 474887"/>
              <a:gd name="connsiteY2" fmla="*/ 64342 h 329189"/>
              <a:gd name="connsiteX3" fmla="*/ 278022 w 474887"/>
              <a:gd name="connsiteY3" fmla="*/ 4017 h 329189"/>
              <a:gd name="connsiteX4" fmla="*/ 335172 w 474887"/>
              <a:gd name="connsiteY4" fmla="*/ 7192 h 329189"/>
              <a:gd name="connsiteX5" fmla="*/ 347872 w 474887"/>
              <a:gd name="connsiteY5" fmla="*/ 19892 h 329189"/>
              <a:gd name="connsiteX6" fmla="*/ 382797 w 474887"/>
              <a:gd name="connsiteY6" fmla="*/ 19892 h 329189"/>
              <a:gd name="connsiteX7" fmla="*/ 405022 w 474887"/>
              <a:gd name="connsiteY7" fmla="*/ 35767 h 329189"/>
              <a:gd name="connsiteX8" fmla="*/ 414547 w 474887"/>
              <a:gd name="connsiteY8" fmla="*/ 64342 h 329189"/>
              <a:gd name="connsiteX9" fmla="*/ 408197 w 474887"/>
              <a:gd name="connsiteY9" fmla="*/ 80217 h 329189"/>
              <a:gd name="connsiteX10" fmla="*/ 452647 w 474887"/>
              <a:gd name="connsiteY10" fmla="*/ 108792 h 329189"/>
              <a:gd name="connsiteX11" fmla="*/ 443122 w 474887"/>
              <a:gd name="connsiteY11" fmla="*/ 124667 h 329189"/>
              <a:gd name="connsiteX12" fmla="*/ 417722 w 474887"/>
              <a:gd name="connsiteY12" fmla="*/ 146892 h 329189"/>
              <a:gd name="connsiteX13" fmla="*/ 370097 w 474887"/>
              <a:gd name="connsiteY13" fmla="*/ 131017 h 329189"/>
              <a:gd name="connsiteX14" fmla="*/ 389147 w 474887"/>
              <a:gd name="connsiteY14" fmla="*/ 162767 h 329189"/>
              <a:gd name="connsiteX15" fmla="*/ 408197 w 474887"/>
              <a:gd name="connsiteY15" fmla="*/ 191342 h 329189"/>
              <a:gd name="connsiteX16" fmla="*/ 417722 w 474887"/>
              <a:gd name="connsiteY16" fmla="*/ 204042 h 329189"/>
              <a:gd name="connsiteX17" fmla="*/ 452647 w 474887"/>
              <a:gd name="connsiteY17" fmla="*/ 204042 h 329189"/>
              <a:gd name="connsiteX18" fmla="*/ 474872 w 474887"/>
              <a:gd name="connsiteY18" fmla="*/ 216742 h 329189"/>
              <a:gd name="connsiteX19" fmla="*/ 449472 w 474887"/>
              <a:gd name="connsiteY19" fmla="*/ 235792 h 329189"/>
              <a:gd name="connsiteX20" fmla="*/ 414547 w 474887"/>
              <a:gd name="connsiteY20" fmla="*/ 254842 h 329189"/>
              <a:gd name="connsiteX21" fmla="*/ 405022 w 474887"/>
              <a:gd name="connsiteY21" fmla="*/ 254842 h 329189"/>
              <a:gd name="connsiteX22" fmla="*/ 392322 w 474887"/>
              <a:gd name="connsiteY22" fmla="*/ 308817 h 329189"/>
              <a:gd name="connsiteX23" fmla="*/ 370097 w 474887"/>
              <a:gd name="connsiteY23" fmla="*/ 324692 h 329189"/>
              <a:gd name="connsiteX24" fmla="*/ 306597 w 474887"/>
              <a:gd name="connsiteY24" fmla="*/ 311992 h 329189"/>
              <a:gd name="connsiteX25" fmla="*/ 265322 w 474887"/>
              <a:gd name="connsiteY25" fmla="*/ 327867 h 329189"/>
              <a:gd name="connsiteX26" fmla="*/ 243097 w 474887"/>
              <a:gd name="connsiteY26" fmla="*/ 324692 h 329189"/>
              <a:gd name="connsiteX27" fmla="*/ 192297 w 474887"/>
              <a:gd name="connsiteY27" fmla="*/ 296117 h 329189"/>
              <a:gd name="connsiteX28" fmla="*/ 157372 w 474887"/>
              <a:gd name="connsiteY28" fmla="*/ 296117 h 329189"/>
              <a:gd name="connsiteX29" fmla="*/ 138322 w 474887"/>
              <a:gd name="connsiteY29" fmla="*/ 324692 h 329189"/>
              <a:gd name="connsiteX30" fmla="*/ 106572 w 474887"/>
              <a:gd name="connsiteY30" fmla="*/ 308817 h 329189"/>
              <a:gd name="connsiteX31" fmla="*/ 62122 w 474887"/>
              <a:gd name="connsiteY31" fmla="*/ 324692 h 329189"/>
              <a:gd name="connsiteX32" fmla="*/ 62122 w 474887"/>
              <a:gd name="connsiteY32" fmla="*/ 264367 h 329189"/>
              <a:gd name="connsiteX33" fmla="*/ 1796 w 474887"/>
              <a:gd name="connsiteY33" fmla="*/ 216742 h 329189"/>
              <a:gd name="connsiteX34" fmla="*/ 27197 w 474887"/>
              <a:gd name="connsiteY34" fmla="*/ 153242 h 329189"/>
              <a:gd name="connsiteX35" fmla="*/ 24022 w 474887"/>
              <a:gd name="connsiteY35" fmla="*/ 89742 h 329189"/>
              <a:gd name="connsiteX36" fmla="*/ 112922 w 474887"/>
              <a:gd name="connsiteY36" fmla="*/ 96092 h 32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74887" h="329189">
                <a:moveTo>
                  <a:pt x="109747" y="96092"/>
                </a:moveTo>
                <a:cubicBezTo>
                  <a:pt x="127474" y="84450"/>
                  <a:pt x="145201" y="72809"/>
                  <a:pt x="166897" y="67517"/>
                </a:cubicBezTo>
                <a:cubicBezTo>
                  <a:pt x="188593" y="62225"/>
                  <a:pt x="221401" y="74925"/>
                  <a:pt x="239922" y="64342"/>
                </a:cubicBezTo>
                <a:cubicBezTo>
                  <a:pt x="258443" y="53759"/>
                  <a:pt x="262147" y="13542"/>
                  <a:pt x="278022" y="4017"/>
                </a:cubicBezTo>
                <a:cubicBezTo>
                  <a:pt x="293897" y="-5508"/>
                  <a:pt x="323530" y="4546"/>
                  <a:pt x="335172" y="7192"/>
                </a:cubicBezTo>
                <a:cubicBezTo>
                  <a:pt x="346814" y="9838"/>
                  <a:pt x="339935" y="17775"/>
                  <a:pt x="347872" y="19892"/>
                </a:cubicBezTo>
                <a:cubicBezTo>
                  <a:pt x="355809" y="22009"/>
                  <a:pt x="373272" y="17246"/>
                  <a:pt x="382797" y="19892"/>
                </a:cubicBezTo>
                <a:cubicBezTo>
                  <a:pt x="392322" y="22538"/>
                  <a:pt x="399730" y="28359"/>
                  <a:pt x="405022" y="35767"/>
                </a:cubicBezTo>
                <a:cubicBezTo>
                  <a:pt x="410314" y="43175"/>
                  <a:pt x="414018" y="56934"/>
                  <a:pt x="414547" y="64342"/>
                </a:cubicBezTo>
                <a:cubicBezTo>
                  <a:pt x="415076" y="71750"/>
                  <a:pt x="401847" y="72809"/>
                  <a:pt x="408197" y="80217"/>
                </a:cubicBezTo>
                <a:cubicBezTo>
                  <a:pt x="414547" y="87625"/>
                  <a:pt x="446826" y="101384"/>
                  <a:pt x="452647" y="108792"/>
                </a:cubicBezTo>
                <a:cubicBezTo>
                  <a:pt x="458468" y="116200"/>
                  <a:pt x="448943" y="118317"/>
                  <a:pt x="443122" y="124667"/>
                </a:cubicBezTo>
                <a:cubicBezTo>
                  <a:pt x="437301" y="131017"/>
                  <a:pt x="429893" y="145834"/>
                  <a:pt x="417722" y="146892"/>
                </a:cubicBezTo>
                <a:cubicBezTo>
                  <a:pt x="405551" y="147950"/>
                  <a:pt x="374859" y="128371"/>
                  <a:pt x="370097" y="131017"/>
                </a:cubicBezTo>
                <a:cubicBezTo>
                  <a:pt x="365335" y="133663"/>
                  <a:pt x="382797" y="152713"/>
                  <a:pt x="389147" y="162767"/>
                </a:cubicBezTo>
                <a:cubicBezTo>
                  <a:pt x="395497" y="172821"/>
                  <a:pt x="403435" y="184463"/>
                  <a:pt x="408197" y="191342"/>
                </a:cubicBezTo>
                <a:cubicBezTo>
                  <a:pt x="412959" y="198221"/>
                  <a:pt x="410314" y="201925"/>
                  <a:pt x="417722" y="204042"/>
                </a:cubicBezTo>
                <a:cubicBezTo>
                  <a:pt x="425130" y="206159"/>
                  <a:pt x="443122" y="201925"/>
                  <a:pt x="452647" y="204042"/>
                </a:cubicBezTo>
                <a:cubicBezTo>
                  <a:pt x="462172" y="206159"/>
                  <a:pt x="475401" y="211450"/>
                  <a:pt x="474872" y="216742"/>
                </a:cubicBezTo>
                <a:cubicBezTo>
                  <a:pt x="474343" y="222034"/>
                  <a:pt x="459526" y="229442"/>
                  <a:pt x="449472" y="235792"/>
                </a:cubicBezTo>
                <a:cubicBezTo>
                  <a:pt x="439418" y="242142"/>
                  <a:pt x="421955" y="251667"/>
                  <a:pt x="414547" y="254842"/>
                </a:cubicBezTo>
                <a:cubicBezTo>
                  <a:pt x="407139" y="258017"/>
                  <a:pt x="408726" y="245846"/>
                  <a:pt x="405022" y="254842"/>
                </a:cubicBezTo>
                <a:cubicBezTo>
                  <a:pt x="401318" y="263838"/>
                  <a:pt x="398143" y="297175"/>
                  <a:pt x="392322" y="308817"/>
                </a:cubicBezTo>
                <a:cubicBezTo>
                  <a:pt x="386501" y="320459"/>
                  <a:pt x="384385" y="324163"/>
                  <a:pt x="370097" y="324692"/>
                </a:cubicBezTo>
                <a:cubicBezTo>
                  <a:pt x="355810" y="325221"/>
                  <a:pt x="324059" y="311463"/>
                  <a:pt x="306597" y="311992"/>
                </a:cubicBezTo>
                <a:cubicBezTo>
                  <a:pt x="289135" y="312521"/>
                  <a:pt x="275905" y="325750"/>
                  <a:pt x="265322" y="327867"/>
                </a:cubicBezTo>
                <a:cubicBezTo>
                  <a:pt x="254739" y="329984"/>
                  <a:pt x="255268" y="329984"/>
                  <a:pt x="243097" y="324692"/>
                </a:cubicBezTo>
                <a:cubicBezTo>
                  <a:pt x="230926" y="319400"/>
                  <a:pt x="206585" y="300880"/>
                  <a:pt x="192297" y="296117"/>
                </a:cubicBezTo>
                <a:cubicBezTo>
                  <a:pt x="178009" y="291354"/>
                  <a:pt x="166368" y="291355"/>
                  <a:pt x="157372" y="296117"/>
                </a:cubicBezTo>
                <a:cubicBezTo>
                  <a:pt x="148376" y="300879"/>
                  <a:pt x="146789" y="322575"/>
                  <a:pt x="138322" y="324692"/>
                </a:cubicBezTo>
                <a:cubicBezTo>
                  <a:pt x="129855" y="326809"/>
                  <a:pt x="112922" y="311992"/>
                  <a:pt x="106572" y="308817"/>
                </a:cubicBezTo>
                <a:lnTo>
                  <a:pt x="62122" y="324692"/>
                </a:lnTo>
                <a:cubicBezTo>
                  <a:pt x="54184" y="326280"/>
                  <a:pt x="62783" y="265690"/>
                  <a:pt x="62122" y="264367"/>
                </a:cubicBezTo>
                <a:cubicBezTo>
                  <a:pt x="61593" y="253255"/>
                  <a:pt x="2458" y="218065"/>
                  <a:pt x="1796" y="216742"/>
                </a:cubicBezTo>
                <a:cubicBezTo>
                  <a:pt x="-8258" y="207746"/>
                  <a:pt x="27197" y="154565"/>
                  <a:pt x="27197" y="153242"/>
                </a:cubicBezTo>
                <a:cubicBezTo>
                  <a:pt x="31430" y="143188"/>
                  <a:pt x="24022" y="89081"/>
                  <a:pt x="24022" y="89742"/>
                </a:cubicBezTo>
                <a:cubicBezTo>
                  <a:pt x="22435" y="77571"/>
                  <a:pt x="114245" y="98076"/>
                  <a:pt x="112922" y="96092"/>
                </a:cubicBez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Полилиния 25"/>
          <p:cNvSpPr/>
          <p:nvPr/>
        </p:nvSpPr>
        <p:spPr>
          <a:xfrm>
            <a:off x="5136432" y="4148366"/>
            <a:ext cx="966398" cy="909433"/>
          </a:xfrm>
          <a:custGeom>
            <a:avLst/>
            <a:gdLst>
              <a:gd name="connsiteX0" fmla="*/ 278822 w 966398"/>
              <a:gd name="connsiteY0" fmla="*/ 669 h 682075"/>
              <a:gd name="connsiteX1" fmla="*/ 459797 w 966398"/>
              <a:gd name="connsiteY1" fmla="*/ 86394 h 682075"/>
              <a:gd name="connsiteX2" fmla="*/ 550284 w 966398"/>
              <a:gd name="connsiteY2" fmla="*/ 129257 h 682075"/>
              <a:gd name="connsiteX3" fmla="*/ 688397 w 966398"/>
              <a:gd name="connsiteY3" fmla="*/ 124494 h 682075"/>
              <a:gd name="connsiteX4" fmla="*/ 688397 w 966398"/>
              <a:gd name="connsiteY4" fmla="*/ 181644 h 682075"/>
              <a:gd name="connsiteX5" fmla="*/ 726497 w 966398"/>
              <a:gd name="connsiteY5" fmla="*/ 191169 h 682075"/>
              <a:gd name="connsiteX6" fmla="*/ 712209 w 966398"/>
              <a:gd name="connsiteY6" fmla="*/ 319757 h 682075"/>
              <a:gd name="connsiteX7" fmla="*/ 778884 w 966398"/>
              <a:gd name="connsiteY7" fmla="*/ 295944 h 682075"/>
              <a:gd name="connsiteX8" fmla="*/ 802697 w 966398"/>
              <a:gd name="connsiteY8" fmla="*/ 343569 h 682075"/>
              <a:gd name="connsiteX9" fmla="*/ 826509 w 966398"/>
              <a:gd name="connsiteY9" fmla="*/ 324519 h 682075"/>
              <a:gd name="connsiteX10" fmla="*/ 831272 w 966398"/>
              <a:gd name="connsiteY10" fmla="*/ 362619 h 682075"/>
              <a:gd name="connsiteX11" fmla="*/ 859847 w 966398"/>
              <a:gd name="connsiteY11" fmla="*/ 386432 h 682075"/>
              <a:gd name="connsiteX12" fmla="*/ 964622 w 966398"/>
              <a:gd name="connsiteY12" fmla="*/ 357857 h 682075"/>
              <a:gd name="connsiteX13" fmla="*/ 926522 w 966398"/>
              <a:gd name="connsiteY13" fmla="*/ 386432 h 682075"/>
              <a:gd name="connsiteX14" fmla="*/ 936047 w 966398"/>
              <a:gd name="connsiteY14" fmla="*/ 634082 h 682075"/>
              <a:gd name="connsiteX15" fmla="*/ 869372 w 966398"/>
              <a:gd name="connsiteY15" fmla="*/ 638844 h 682075"/>
              <a:gd name="connsiteX16" fmla="*/ 759834 w 966398"/>
              <a:gd name="connsiteY16" fmla="*/ 591219 h 682075"/>
              <a:gd name="connsiteX17" fmla="*/ 669347 w 966398"/>
              <a:gd name="connsiteY17" fmla="*/ 600744 h 682075"/>
              <a:gd name="connsiteX18" fmla="*/ 655059 w 966398"/>
              <a:gd name="connsiteY18" fmla="*/ 619794 h 682075"/>
              <a:gd name="connsiteX19" fmla="*/ 674109 w 966398"/>
              <a:gd name="connsiteY19" fmla="*/ 657894 h 682075"/>
              <a:gd name="connsiteX20" fmla="*/ 616959 w 966398"/>
              <a:gd name="connsiteY20" fmla="*/ 662657 h 682075"/>
              <a:gd name="connsiteX21" fmla="*/ 512184 w 966398"/>
              <a:gd name="connsiteY21" fmla="*/ 681707 h 682075"/>
              <a:gd name="connsiteX22" fmla="*/ 483609 w 966398"/>
              <a:gd name="connsiteY22" fmla="*/ 643607 h 682075"/>
              <a:gd name="connsiteX23" fmla="*/ 483609 w 966398"/>
              <a:gd name="connsiteY23" fmla="*/ 581694 h 682075"/>
              <a:gd name="connsiteX24" fmla="*/ 421697 w 966398"/>
              <a:gd name="connsiteY24" fmla="*/ 615032 h 682075"/>
              <a:gd name="connsiteX25" fmla="*/ 369309 w 966398"/>
              <a:gd name="connsiteY25" fmla="*/ 629319 h 682075"/>
              <a:gd name="connsiteX26" fmla="*/ 335972 w 966398"/>
              <a:gd name="connsiteY26" fmla="*/ 591219 h 682075"/>
              <a:gd name="connsiteX27" fmla="*/ 293109 w 966398"/>
              <a:gd name="connsiteY27" fmla="*/ 619794 h 682075"/>
              <a:gd name="connsiteX28" fmla="*/ 321684 w 966398"/>
              <a:gd name="connsiteY28" fmla="*/ 572169 h 682075"/>
              <a:gd name="connsiteX29" fmla="*/ 235959 w 966398"/>
              <a:gd name="connsiteY29" fmla="*/ 567407 h 682075"/>
              <a:gd name="connsiteX30" fmla="*/ 221672 w 966398"/>
              <a:gd name="connsiteY30" fmla="*/ 538832 h 682075"/>
              <a:gd name="connsiteX31" fmla="*/ 169284 w 966398"/>
              <a:gd name="connsiteY31" fmla="*/ 538832 h 682075"/>
              <a:gd name="connsiteX32" fmla="*/ 150234 w 966398"/>
              <a:gd name="connsiteY32" fmla="*/ 519782 h 682075"/>
              <a:gd name="connsiteX33" fmla="*/ 93084 w 966398"/>
              <a:gd name="connsiteY33" fmla="*/ 529307 h 682075"/>
              <a:gd name="connsiteX34" fmla="*/ 7359 w 966398"/>
              <a:gd name="connsiteY34" fmla="*/ 481682 h 682075"/>
              <a:gd name="connsiteX35" fmla="*/ 12122 w 966398"/>
              <a:gd name="connsiteY35" fmla="*/ 267369 h 682075"/>
              <a:gd name="connsiteX36" fmla="*/ 74034 w 966398"/>
              <a:gd name="connsiteY36" fmla="*/ 238794 h 682075"/>
              <a:gd name="connsiteX37" fmla="*/ 135947 w 966398"/>
              <a:gd name="connsiteY37" fmla="*/ 134019 h 682075"/>
              <a:gd name="connsiteX38" fmla="*/ 216909 w 966398"/>
              <a:gd name="connsiteY38" fmla="*/ 143544 h 682075"/>
              <a:gd name="connsiteX39" fmla="*/ 278822 w 966398"/>
              <a:gd name="connsiteY39" fmla="*/ 669 h 68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66398" h="682075">
                <a:moveTo>
                  <a:pt x="278822" y="669"/>
                </a:moveTo>
                <a:cubicBezTo>
                  <a:pt x="319303" y="-8856"/>
                  <a:pt x="459797" y="86394"/>
                  <a:pt x="459797" y="86394"/>
                </a:cubicBezTo>
                <a:cubicBezTo>
                  <a:pt x="505041" y="107825"/>
                  <a:pt x="512184" y="122907"/>
                  <a:pt x="550284" y="129257"/>
                </a:cubicBezTo>
                <a:cubicBezTo>
                  <a:pt x="588384" y="135607"/>
                  <a:pt x="665378" y="115763"/>
                  <a:pt x="688397" y="124494"/>
                </a:cubicBezTo>
                <a:cubicBezTo>
                  <a:pt x="711416" y="133225"/>
                  <a:pt x="682047" y="170532"/>
                  <a:pt x="688397" y="181644"/>
                </a:cubicBezTo>
                <a:cubicBezTo>
                  <a:pt x="694747" y="192756"/>
                  <a:pt x="722528" y="168150"/>
                  <a:pt x="726497" y="191169"/>
                </a:cubicBezTo>
                <a:cubicBezTo>
                  <a:pt x="730466" y="214188"/>
                  <a:pt x="703478" y="302295"/>
                  <a:pt x="712209" y="319757"/>
                </a:cubicBezTo>
                <a:cubicBezTo>
                  <a:pt x="720940" y="337219"/>
                  <a:pt x="763803" y="291975"/>
                  <a:pt x="778884" y="295944"/>
                </a:cubicBezTo>
                <a:cubicBezTo>
                  <a:pt x="793965" y="299913"/>
                  <a:pt x="794760" y="338807"/>
                  <a:pt x="802697" y="343569"/>
                </a:cubicBezTo>
                <a:cubicBezTo>
                  <a:pt x="810635" y="348332"/>
                  <a:pt x="821747" y="321344"/>
                  <a:pt x="826509" y="324519"/>
                </a:cubicBezTo>
                <a:cubicBezTo>
                  <a:pt x="831271" y="327694"/>
                  <a:pt x="825716" y="352300"/>
                  <a:pt x="831272" y="362619"/>
                </a:cubicBezTo>
                <a:cubicBezTo>
                  <a:pt x="836828" y="372938"/>
                  <a:pt x="837622" y="387226"/>
                  <a:pt x="859847" y="386432"/>
                </a:cubicBezTo>
                <a:cubicBezTo>
                  <a:pt x="882072" y="385638"/>
                  <a:pt x="953510" y="357857"/>
                  <a:pt x="964622" y="357857"/>
                </a:cubicBezTo>
                <a:cubicBezTo>
                  <a:pt x="975734" y="357857"/>
                  <a:pt x="931285" y="340395"/>
                  <a:pt x="926522" y="386432"/>
                </a:cubicBezTo>
                <a:cubicBezTo>
                  <a:pt x="921760" y="432470"/>
                  <a:pt x="945572" y="592013"/>
                  <a:pt x="936047" y="634082"/>
                </a:cubicBezTo>
                <a:cubicBezTo>
                  <a:pt x="926522" y="676151"/>
                  <a:pt x="898741" y="645988"/>
                  <a:pt x="869372" y="638844"/>
                </a:cubicBezTo>
                <a:cubicBezTo>
                  <a:pt x="840003" y="631700"/>
                  <a:pt x="793172" y="597569"/>
                  <a:pt x="759834" y="591219"/>
                </a:cubicBezTo>
                <a:cubicBezTo>
                  <a:pt x="726497" y="584869"/>
                  <a:pt x="686810" y="595981"/>
                  <a:pt x="669347" y="600744"/>
                </a:cubicBezTo>
                <a:cubicBezTo>
                  <a:pt x="651884" y="605507"/>
                  <a:pt x="654265" y="610269"/>
                  <a:pt x="655059" y="619794"/>
                </a:cubicBezTo>
                <a:cubicBezTo>
                  <a:pt x="655853" y="629319"/>
                  <a:pt x="680459" y="650750"/>
                  <a:pt x="674109" y="657894"/>
                </a:cubicBezTo>
                <a:cubicBezTo>
                  <a:pt x="667759" y="665038"/>
                  <a:pt x="643947" y="658688"/>
                  <a:pt x="616959" y="662657"/>
                </a:cubicBezTo>
                <a:cubicBezTo>
                  <a:pt x="589972" y="666626"/>
                  <a:pt x="534409" y="684882"/>
                  <a:pt x="512184" y="681707"/>
                </a:cubicBezTo>
                <a:cubicBezTo>
                  <a:pt x="489959" y="678532"/>
                  <a:pt x="488372" y="660276"/>
                  <a:pt x="483609" y="643607"/>
                </a:cubicBezTo>
                <a:cubicBezTo>
                  <a:pt x="478847" y="626938"/>
                  <a:pt x="493928" y="586456"/>
                  <a:pt x="483609" y="581694"/>
                </a:cubicBezTo>
                <a:cubicBezTo>
                  <a:pt x="473290" y="576932"/>
                  <a:pt x="440747" y="607095"/>
                  <a:pt x="421697" y="615032"/>
                </a:cubicBezTo>
                <a:cubicBezTo>
                  <a:pt x="402647" y="622969"/>
                  <a:pt x="383596" y="633288"/>
                  <a:pt x="369309" y="629319"/>
                </a:cubicBezTo>
                <a:cubicBezTo>
                  <a:pt x="355022" y="625350"/>
                  <a:pt x="348672" y="592806"/>
                  <a:pt x="335972" y="591219"/>
                </a:cubicBezTo>
                <a:cubicBezTo>
                  <a:pt x="323272" y="589632"/>
                  <a:pt x="295490" y="622969"/>
                  <a:pt x="293109" y="619794"/>
                </a:cubicBezTo>
                <a:cubicBezTo>
                  <a:pt x="290728" y="616619"/>
                  <a:pt x="331209" y="580900"/>
                  <a:pt x="321684" y="572169"/>
                </a:cubicBezTo>
                <a:cubicBezTo>
                  <a:pt x="312159" y="563438"/>
                  <a:pt x="252628" y="572963"/>
                  <a:pt x="235959" y="567407"/>
                </a:cubicBezTo>
                <a:cubicBezTo>
                  <a:pt x="219290" y="561851"/>
                  <a:pt x="232784" y="543594"/>
                  <a:pt x="221672" y="538832"/>
                </a:cubicBezTo>
                <a:cubicBezTo>
                  <a:pt x="210560" y="534070"/>
                  <a:pt x="181190" y="542007"/>
                  <a:pt x="169284" y="538832"/>
                </a:cubicBezTo>
                <a:cubicBezTo>
                  <a:pt x="157378" y="535657"/>
                  <a:pt x="162934" y="521369"/>
                  <a:pt x="150234" y="519782"/>
                </a:cubicBezTo>
                <a:cubicBezTo>
                  <a:pt x="137534" y="518195"/>
                  <a:pt x="116896" y="535657"/>
                  <a:pt x="93084" y="529307"/>
                </a:cubicBezTo>
                <a:cubicBezTo>
                  <a:pt x="69272" y="522957"/>
                  <a:pt x="20853" y="525338"/>
                  <a:pt x="7359" y="481682"/>
                </a:cubicBezTo>
                <a:cubicBezTo>
                  <a:pt x="-6135" y="438026"/>
                  <a:pt x="1010" y="307850"/>
                  <a:pt x="12122" y="267369"/>
                </a:cubicBezTo>
                <a:cubicBezTo>
                  <a:pt x="23234" y="226888"/>
                  <a:pt x="53397" y="261019"/>
                  <a:pt x="74034" y="238794"/>
                </a:cubicBezTo>
                <a:cubicBezTo>
                  <a:pt x="94671" y="216569"/>
                  <a:pt x="112134" y="149894"/>
                  <a:pt x="135947" y="134019"/>
                </a:cubicBezTo>
                <a:cubicBezTo>
                  <a:pt x="159759" y="118144"/>
                  <a:pt x="193096" y="166563"/>
                  <a:pt x="216909" y="143544"/>
                </a:cubicBezTo>
                <a:cubicBezTo>
                  <a:pt x="240721" y="120525"/>
                  <a:pt x="238341" y="10194"/>
                  <a:pt x="278822" y="66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280" name="Полилиния 279"/>
          <p:cNvSpPr/>
          <p:nvPr/>
        </p:nvSpPr>
        <p:spPr>
          <a:xfrm>
            <a:off x="4230276" y="5105015"/>
            <a:ext cx="415718" cy="508400"/>
          </a:xfrm>
          <a:custGeom>
            <a:avLst/>
            <a:gdLst>
              <a:gd name="connsiteX0" fmla="*/ 8349 w 415718"/>
              <a:gd name="connsiteY0" fmla="*/ 162214 h 381300"/>
              <a:gd name="connsiteX1" fmla="*/ 55974 w 415718"/>
              <a:gd name="connsiteY1" fmla="*/ 138402 h 381300"/>
              <a:gd name="connsiteX2" fmla="*/ 155987 w 415718"/>
              <a:gd name="connsiteY2" fmla="*/ 105064 h 381300"/>
              <a:gd name="connsiteX3" fmla="*/ 208374 w 415718"/>
              <a:gd name="connsiteY3" fmla="*/ 28864 h 381300"/>
              <a:gd name="connsiteX4" fmla="*/ 265524 w 415718"/>
              <a:gd name="connsiteY4" fmla="*/ 289 h 381300"/>
              <a:gd name="connsiteX5" fmla="*/ 327437 w 415718"/>
              <a:gd name="connsiteY5" fmla="*/ 19339 h 381300"/>
              <a:gd name="connsiteX6" fmla="*/ 389349 w 415718"/>
              <a:gd name="connsiteY6" fmla="*/ 95539 h 381300"/>
              <a:gd name="connsiteX7" fmla="*/ 370299 w 415718"/>
              <a:gd name="connsiteY7" fmla="*/ 200314 h 381300"/>
              <a:gd name="connsiteX8" fmla="*/ 356012 w 415718"/>
              <a:gd name="connsiteY8" fmla="*/ 252702 h 381300"/>
              <a:gd name="connsiteX9" fmla="*/ 403637 w 415718"/>
              <a:gd name="connsiteY9" fmla="*/ 300327 h 381300"/>
              <a:gd name="connsiteX10" fmla="*/ 413162 w 415718"/>
              <a:gd name="connsiteY10" fmla="*/ 324139 h 381300"/>
              <a:gd name="connsiteX11" fmla="*/ 365537 w 415718"/>
              <a:gd name="connsiteY11" fmla="*/ 324139 h 381300"/>
              <a:gd name="connsiteX12" fmla="*/ 341724 w 415718"/>
              <a:gd name="connsiteY12" fmla="*/ 357477 h 381300"/>
              <a:gd name="connsiteX13" fmla="*/ 255999 w 415718"/>
              <a:gd name="connsiteY13" fmla="*/ 338427 h 381300"/>
              <a:gd name="connsiteX14" fmla="*/ 241712 w 415718"/>
              <a:gd name="connsiteY14" fmla="*/ 381289 h 381300"/>
              <a:gd name="connsiteX15" fmla="*/ 70262 w 415718"/>
              <a:gd name="connsiteY15" fmla="*/ 333664 h 381300"/>
              <a:gd name="connsiteX16" fmla="*/ 65499 w 415718"/>
              <a:gd name="connsiteY16" fmla="*/ 271752 h 381300"/>
              <a:gd name="connsiteX17" fmla="*/ 3587 w 415718"/>
              <a:gd name="connsiteY17" fmla="*/ 238414 h 381300"/>
              <a:gd name="connsiteX18" fmla="*/ 8349 w 415718"/>
              <a:gd name="connsiteY18" fmla="*/ 162214 h 3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5718" h="381300">
                <a:moveTo>
                  <a:pt x="8349" y="162214"/>
                </a:moveTo>
                <a:cubicBezTo>
                  <a:pt x="17080" y="145545"/>
                  <a:pt x="31368" y="147927"/>
                  <a:pt x="55974" y="138402"/>
                </a:cubicBezTo>
                <a:cubicBezTo>
                  <a:pt x="80580" y="128877"/>
                  <a:pt x="130587" y="123320"/>
                  <a:pt x="155987" y="105064"/>
                </a:cubicBezTo>
                <a:cubicBezTo>
                  <a:pt x="181387" y="86808"/>
                  <a:pt x="190118" y="46326"/>
                  <a:pt x="208374" y="28864"/>
                </a:cubicBezTo>
                <a:cubicBezTo>
                  <a:pt x="226630" y="11402"/>
                  <a:pt x="245680" y="1876"/>
                  <a:pt x="265524" y="289"/>
                </a:cubicBezTo>
                <a:cubicBezTo>
                  <a:pt x="285368" y="-1299"/>
                  <a:pt x="306800" y="3464"/>
                  <a:pt x="327437" y="19339"/>
                </a:cubicBezTo>
                <a:cubicBezTo>
                  <a:pt x="348075" y="35214"/>
                  <a:pt x="382205" y="65377"/>
                  <a:pt x="389349" y="95539"/>
                </a:cubicBezTo>
                <a:cubicBezTo>
                  <a:pt x="396493" y="125701"/>
                  <a:pt x="375855" y="174120"/>
                  <a:pt x="370299" y="200314"/>
                </a:cubicBezTo>
                <a:cubicBezTo>
                  <a:pt x="364743" y="226508"/>
                  <a:pt x="350456" y="236033"/>
                  <a:pt x="356012" y="252702"/>
                </a:cubicBezTo>
                <a:cubicBezTo>
                  <a:pt x="361568" y="269371"/>
                  <a:pt x="394112" y="288421"/>
                  <a:pt x="403637" y="300327"/>
                </a:cubicBezTo>
                <a:cubicBezTo>
                  <a:pt x="413162" y="312233"/>
                  <a:pt x="419512" y="320170"/>
                  <a:pt x="413162" y="324139"/>
                </a:cubicBezTo>
                <a:cubicBezTo>
                  <a:pt x="406812" y="328108"/>
                  <a:pt x="377443" y="318583"/>
                  <a:pt x="365537" y="324139"/>
                </a:cubicBezTo>
                <a:cubicBezTo>
                  <a:pt x="353631" y="329695"/>
                  <a:pt x="359980" y="355096"/>
                  <a:pt x="341724" y="357477"/>
                </a:cubicBezTo>
                <a:cubicBezTo>
                  <a:pt x="323468" y="359858"/>
                  <a:pt x="272668" y="334458"/>
                  <a:pt x="255999" y="338427"/>
                </a:cubicBezTo>
                <a:cubicBezTo>
                  <a:pt x="239330" y="342396"/>
                  <a:pt x="272668" y="382083"/>
                  <a:pt x="241712" y="381289"/>
                </a:cubicBezTo>
                <a:cubicBezTo>
                  <a:pt x="210756" y="380495"/>
                  <a:pt x="99631" y="351920"/>
                  <a:pt x="70262" y="333664"/>
                </a:cubicBezTo>
                <a:cubicBezTo>
                  <a:pt x="40893" y="315408"/>
                  <a:pt x="76612" y="287627"/>
                  <a:pt x="65499" y="271752"/>
                </a:cubicBezTo>
                <a:cubicBezTo>
                  <a:pt x="54387" y="255877"/>
                  <a:pt x="9937" y="250320"/>
                  <a:pt x="3587" y="238414"/>
                </a:cubicBezTo>
                <a:cubicBezTo>
                  <a:pt x="-2763" y="226508"/>
                  <a:pt x="-382" y="178883"/>
                  <a:pt x="8349" y="16221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Полилиния 16"/>
          <p:cNvSpPr/>
          <p:nvPr/>
        </p:nvSpPr>
        <p:spPr>
          <a:xfrm>
            <a:off x="3976690" y="5435612"/>
            <a:ext cx="328612" cy="393700"/>
          </a:xfrm>
          <a:custGeom>
            <a:avLst/>
            <a:gdLst>
              <a:gd name="connsiteX0" fmla="*/ 54768 w 328612"/>
              <a:gd name="connsiteY0" fmla="*/ 266700 h 295275"/>
              <a:gd name="connsiteX1" fmla="*/ 0 w 328612"/>
              <a:gd name="connsiteY1" fmla="*/ 216694 h 295275"/>
              <a:gd name="connsiteX2" fmla="*/ 30956 w 328612"/>
              <a:gd name="connsiteY2" fmla="*/ 178594 h 295275"/>
              <a:gd name="connsiteX3" fmla="*/ 61912 w 328612"/>
              <a:gd name="connsiteY3" fmla="*/ 130969 h 295275"/>
              <a:gd name="connsiteX4" fmla="*/ 85725 w 328612"/>
              <a:gd name="connsiteY4" fmla="*/ 59531 h 295275"/>
              <a:gd name="connsiteX5" fmla="*/ 123825 w 328612"/>
              <a:gd name="connsiteY5" fmla="*/ 35719 h 295275"/>
              <a:gd name="connsiteX6" fmla="*/ 138112 w 328612"/>
              <a:gd name="connsiteY6" fmla="*/ 14288 h 295275"/>
              <a:gd name="connsiteX7" fmla="*/ 211931 w 328612"/>
              <a:gd name="connsiteY7" fmla="*/ 19050 h 295275"/>
              <a:gd name="connsiteX8" fmla="*/ 261937 w 328612"/>
              <a:gd name="connsiteY8" fmla="*/ 0 h 295275"/>
              <a:gd name="connsiteX9" fmla="*/ 328612 w 328612"/>
              <a:gd name="connsiteY9" fmla="*/ 26194 h 295275"/>
              <a:gd name="connsiteX10" fmla="*/ 309562 w 328612"/>
              <a:gd name="connsiteY10" fmla="*/ 119063 h 295275"/>
              <a:gd name="connsiteX11" fmla="*/ 269081 w 328612"/>
              <a:gd name="connsiteY11" fmla="*/ 107156 h 295275"/>
              <a:gd name="connsiteX12" fmla="*/ 257175 w 328612"/>
              <a:gd name="connsiteY12" fmla="*/ 152400 h 295275"/>
              <a:gd name="connsiteX13" fmla="*/ 228600 w 328612"/>
              <a:gd name="connsiteY13" fmla="*/ 178594 h 295275"/>
              <a:gd name="connsiteX14" fmla="*/ 211931 w 328612"/>
              <a:gd name="connsiteY14" fmla="*/ 202406 h 295275"/>
              <a:gd name="connsiteX15" fmla="*/ 247650 w 328612"/>
              <a:gd name="connsiteY15" fmla="*/ 221456 h 295275"/>
              <a:gd name="connsiteX16" fmla="*/ 247650 w 328612"/>
              <a:gd name="connsiteY16" fmla="*/ 266700 h 295275"/>
              <a:gd name="connsiteX17" fmla="*/ 223837 w 328612"/>
              <a:gd name="connsiteY17" fmla="*/ 295275 h 295275"/>
              <a:gd name="connsiteX18" fmla="*/ 190500 w 328612"/>
              <a:gd name="connsiteY18" fmla="*/ 276225 h 295275"/>
              <a:gd name="connsiteX19" fmla="*/ 130968 w 328612"/>
              <a:gd name="connsiteY19" fmla="*/ 276225 h 295275"/>
              <a:gd name="connsiteX20" fmla="*/ 54768 w 328612"/>
              <a:gd name="connsiteY20" fmla="*/ 266700 h 29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28612" h="295275">
                <a:moveTo>
                  <a:pt x="54768" y="266700"/>
                </a:moveTo>
                <a:lnTo>
                  <a:pt x="0" y="216694"/>
                </a:lnTo>
                <a:lnTo>
                  <a:pt x="30956" y="178594"/>
                </a:lnTo>
                <a:lnTo>
                  <a:pt x="61912" y="130969"/>
                </a:lnTo>
                <a:lnTo>
                  <a:pt x="85725" y="59531"/>
                </a:lnTo>
                <a:lnTo>
                  <a:pt x="123825" y="35719"/>
                </a:lnTo>
                <a:lnTo>
                  <a:pt x="138112" y="14288"/>
                </a:lnTo>
                <a:lnTo>
                  <a:pt x="211931" y="19050"/>
                </a:lnTo>
                <a:lnTo>
                  <a:pt x="261937" y="0"/>
                </a:lnTo>
                <a:lnTo>
                  <a:pt x="328612" y="26194"/>
                </a:lnTo>
                <a:lnTo>
                  <a:pt x="309562" y="119063"/>
                </a:lnTo>
                <a:lnTo>
                  <a:pt x="269081" y="107156"/>
                </a:lnTo>
                <a:lnTo>
                  <a:pt x="257175" y="152400"/>
                </a:lnTo>
                <a:lnTo>
                  <a:pt x="228600" y="178594"/>
                </a:lnTo>
                <a:lnTo>
                  <a:pt x="211931" y="202406"/>
                </a:lnTo>
                <a:lnTo>
                  <a:pt x="247650" y="221456"/>
                </a:lnTo>
                <a:lnTo>
                  <a:pt x="247650" y="266700"/>
                </a:lnTo>
                <a:lnTo>
                  <a:pt x="223837" y="295275"/>
                </a:lnTo>
                <a:lnTo>
                  <a:pt x="190500" y="276225"/>
                </a:lnTo>
                <a:lnTo>
                  <a:pt x="130968" y="276225"/>
                </a:lnTo>
                <a:lnTo>
                  <a:pt x="54768" y="26670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Полилиния 19"/>
          <p:cNvSpPr/>
          <p:nvPr/>
        </p:nvSpPr>
        <p:spPr>
          <a:xfrm>
            <a:off x="4186261" y="5553087"/>
            <a:ext cx="307181" cy="352424"/>
          </a:xfrm>
          <a:custGeom>
            <a:avLst/>
            <a:gdLst>
              <a:gd name="connsiteX0" fmla="*/ 114300 w 307181"/>
              <a:gd name="connsiteY0" fmla="*/ 0 h 264319"/>
              <a:gd name="connsiteX1" fmla="*/ 307181 w 307181"/>
              <a:gd name="connsiteY1" fmla="*/ 35719 h 264319"/>
              <a:gd name="connsiteX2" fmla="*/ 280987 w 307181"/>
              <a:gd name="connsiteY2" fmla="*/ 128588 h 264319"/>
              <a:gd name="connsiteX3" fmla="*/ 295275 w 307181"/>
              <a:gd name="connsiteY3" fmla="*/ 154782 h 264319"/>
              <a:gd name="connsiteX4" fmla="*/ 276225 w 307181"/>
              <a:gd name="connsiteY4" fmla="*/ 171450 h 264319"/>
              <a:gd name="connsiteX5" fmla="*/ 240506 w 307181"/>
              <a:gd name="connsiteY5" fmla="*/ 188119 h 264319"/>
              <a:gd name="connsiteX6" fmla="*/ 209550 w 307181"/>
              <a:gd name="connsiteY6" fmla="*/ 238125 h 264319"/>
              <a:gd name="connsiteX7" fmla="*/ 173831 w 307181"/>
              <a:gd name="connsiteY7" fmla="*/ 264319 h 264319"/>
              <a:gd name="connsiteX8" fmla="*/ 126206 w 307181"/>
              <a:gd name="connsiteY8" fmla="*/ 252413 h 264319"/>
              <a:gd name="connsiteX9" fmla="*/ 83343 w 307181"/>
              <a:gd name="connsiteY9" fmla="*/ 226219 h 264319"/>
              <a:gd name="connsiteX10" fmla="*/ 50006 w 307181"/>
              <a:gd name="connsiteY10" fmla="*/ 228600 h 264319"/>
              <a:gd name="connsiteX11" fmla="*/ 9525 w 307181"/>
              <a:gd name="connsiteY11" fmla="*/ 197644 h 264319"/>
              <a:gd name="connsiteX12" fmla="*/ 35718 w 307181"/>
              <a:gd name="connsiteY12" fmla="*/ 161925 h 264319"/>
              <a:gd name="connsiteX13" fmla="*/ 30956 w 307181"/>
              <a:gd name="connsiteY13" fmla="*/ 133350 h 264319"/>
              <a:gd name="connsiteX14" fmla="*/ 0 w 307181"/>
              <a:gd name="connsiteY14" fmla="*/ 123825 h 264319"/>
              <a:gd name="connsiteX15" fmla="*/ 28575 w 307181"/>
              <a:gd name="connsiteY15" fmla="*/ 92869 h 264319"/>
              <a:gd name="connsiteX16" fmla="*/ 50006 w 307181"/>
              <a:gd name="connsiteY16" fmla="*/ 64294 h 264319"/>
              <a:gd name="connsiteX17" fmla="*/ 114300 w 307181"/>
              <a:gd name="connsiteY17" fmla="*/ 0 h 264319"/>
              <a:gd name="connsiteX0" fmla="*/ 114300 w 307181"/>
              <a:gd name="connsiteY0" fmla="*/ 0 h 264319"/>
              <a:gd name="connsiteX1" fmla="*/ 307181 w 307181"/>
              <a:gd name="connsiteY1" fmla="*/ 35719 h 264319"/>
              <a:gd name="connsiteX2" fmla="*/ 280987 w 307181"/>
              <a:gd name="connsiteY2" fmla="*/ 128588 h 264319"/>
              <a:gd name="connsiteX3" fmla="*/ 295275 w 307181"/>
              <a:gd name="connsiteY3" fmla="*/ 154782 h 264319"/>
              <a:gd name="connsiteX4" fmla="*/ 276225 w 307181"/>
              <a:gd name="connsiteY4" fmla="*/ 171450 h 264319"/>
              <a:gd name="connsiteX5" fmla="*/ 240506 w 307181"/>
              <a:gd name="connsiteY5" fmla="*/ 188119 h 264319"/>
              <a:gd name="connsiteX6" fmla="*/ 209550 w 307181"/>
              <a:gd name="connsiteY6" fmla="*/ 238125 h 264319"/>
              <a:gd name="connsiteX7" fmla="*/ 173831 w 307181"/>
              <a:gd name="connsiteY7" fmla="*/ 264319 h 264319"/>
              <a:gd name="connsiteX8" fmla="*/ 126206 w 307181"/>
              <a:gd name="connsiteY8" fmla="*/ 252413 h 264319"/>
              <a:gd name="connsiteX9" fmla="*/ 83343 w 307181"/>
              <a:gd name="connsiteY9" fmla="*/ 226219 h 264319"/>
              <a:gd name="connsiteX10" fmla="*/ 50006 w 307181"/>
              <a:gd name="connsiteY10" fmla="*/ 228600 h 264319"/>
              <a:gd name="connsiteX11" fmla="*/ 9525 w 307181"/>
              <a:gd name="connsiteY11" fmla="*/ 197644 h 264319"/>
              <a:gd name="connsiteX12" fmla="*/ 35718 w 307181"/>
              <a:gd name="connsiteY12" fmla="*/ 161925 h 264319"/>
              <a:gd name="connsiteX13" fmla="*/ 30956 w 307181"/>
              <a:gd name="connsiteY13" fmla="*/ 133350 h 264319"/>
              <a:gd name="connsiteX14" fmla="*/ 0 w 307181"/>
              <a:gd name="connsiteY14" fmla="*/ 123825 h 264319"/>
              <a:gd name="connsiteX15" fmla="*/ 28575 w 307181"/>
              <a:gd name="connsiteY15" fmla="*/ 92869 h 264319"/>
              <a:gd name="connsiteX16" fmla="*/ 57150 w 307181"/>
              <a:gd name="connsiteY16" fmla="*/ 28576 h 264319"/>
              <a:gd name="connsiteX17" fmla="*/ 114300 w 307181"/>
              <a:gd name="connsiteY17" fmla="*/ 0 h 264319"/>
              <a:gd name="connsiteX0" fmla="*/ 114300 w 307181"/>
              <a:gd name="connsiteY0" fmla="*/ 0 h 264319"/>
              <a:gd name="connsiteX1" fmla="*/ 307181 w 307181"/>
              <a:gd name="connsiteY1" fmla="*/ 35719 h 264319"/>
              <a:gd name="connsiteX2" fmla="*/ 280987 w 307181"/>
              <a:gd name="connsiteY2" fmla="*/ 128588 h 264319"/>
              <a:gd name="connsiteX3" fmla="*/ 295275 w 307181"/>
              <a:gd name="connsiteY3" fmla="*/ 154782 h 264319"/>
              <a:gd name="connsiteX4" fmla="*/ 276225 w 307181"/>
              <a:gd name="connsiteY4" fmla="*/ 171450 h 264319"/>
              <a:gd name="connsiteX5" fmla="*/ 240506 w 307181"/>
              <a:gd name="connsiteY5" fmla="*/ 188119 h 264319"/>
              <a:gd name="connsiteX6" fmla="*/ 209550 w 307181"/>
              <a:gd name="connsiteY6" fmla="*/ 238125 h 264319"/>
              <a:gd name="connsiteX7" fmla="*/ 173831 w 307181"/>
              <a:gd name="connsiteY7" fmla="*/ 264319 h 264319"/>
              <a:gd name="connsiteX8" fmla="*/ 126206 w 307181"/>
              <a:gd name="connsiteY8" fmla="*/ 252413 h 264319"/>
              <a:gd name="connsiteX9" fmla="*/ 83343 w 307181"/>
              <a:gd name="connsiteY9" fmla="*/ 226219 h 264319"/>
              <a:gd name="connsiteX10" fmla="*/ 50006 w 307181"/>
              <a:gd name="connsiteY10" fmla="*/ 228600 h 264319"/>
              <a:gd name="connsiteX11" fmla="*/ 9525 w 307181"/>
              <a:gd name="connsiteY11" fmla="*/ 197644 h 264319"/>
              <a:gd name="connsiteX12" fmla="*/ 35718 w 307181"/>
              <a:gd name="connsiteY12" fmla="*/ 161925 h 264319"/>
              <a:gd name="connsiteX13" fmla="*/ 30956 w 307181"/>
              <a:gd name="connsiteY13" fmla="*/ 133350 h 264319"/>
              <a:gd name="connsiteX14" fmla="*/ 0 w 307181"/>
              <a:gd name="connsiteY14" fmla="*/ 123825 h 264319"/>
              <a:gd name="connsiteX15" fmla="*/ 28575 w 307181"/>
              <a:gd name="connsiteY15" fmla="*/ 92869 h 264319"/>
              <a:gd name="connsiteX16" fmla="*/ 57150 w 307181"/>
              <a:gd name="connsiteY16" fmla="*/ 28576 h 264319"/>
              <a:gd name="connsiteX17" fmla="*/ 114300 w 307181"/>
              <a:gd name="connsiteY17" fmla="*/ 0 h 264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07181" h="264319">
                <a:moveTo>
                  <a:pt x="114300" y="0"/>
                </a:moveTo>
                <a:lnTo>
                  <a:pt x="307181" y="35719"/>
                </a:lnTo>
                <a:lnTo>
                  <a:pt x="280987" y="128588"/>
                </a:lnTo>
                <a:lnTo>
                  <a:pt x="295275" y="154782"/>
                </a:lnTo>
                <a:lnTo>
                  <a:pt x="276225" y="171450"/>
                </a:lnTo>
                <a:lnTo>
                  <a:pt x="240506" y="188119"/>
                </a:lnTo>
                <a:lnTo>
                  <a:pt x="209550" y="238125"/>
                </a:lnTo>
                <a:lnTo>
                  <a:pt x="173831" y="264319"/>
                </a:lnTo>
                <a:lnTo>
                  <a:pt x="126206" y="252413"/>
                </a:lnTo>
                <a:lnTo>
                  <a:pt x="83343" y="226219"/>
                </a:lnTo>
                <a:lnTo>
                  <a:pt x="50006" y="228600"/>
                </a:lnTo>
                <a:lnTo>
                  <a:pt x="9525" y="197644"/>
                </a:lnTo>
                <a:lnTo>
                  <a:pt x="35718" y="161925"/>
                </a:lnTo>
                <a:lnTo>
                  <a:pt x="30956" y="133350"/>
                </a:lnTo>
                <a:lnTo>
                  <a:pt x="0" y="123825"/>
                </a:lnTo>
                <a:lnTo>
                  <a:pt x="28575" y="92869"/>
                </a:lnTo>
                <a:cubicBezTo>
                  <a:pt x="38100" y="71438"/>
                  <a:pt x="64294" y="50007"/>
                  <a:pt x="57150" y="28576"/>
                </a:cubicBezTo>
                <a:lnTo>
                  <a:pt x="114300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Полилиния 3"/>
          <p:cNvSpPr/>
          <p:nvPr/>
        </p:nvSpPr>
        <p:spPr>
          <a:xfrm>
            <a:off x="3933825" y="2671245"/>
            <a:ext cx="1136650" cy="1587500"/>
          </a:xfrm>
          <a:custGeom>
            <a:avLst/>
            <a:gdLst>
              <a:gd name="connsiteX0" fmla="*/ 0 w 1136650"/>
              <a:gd name="connsiteY0" fmla="*/ 149225 h 1190625"/>
              <a:gd name="connsiteX1" fmla="*/ 22225 w 1136650"/>
              <a:gd name="connsiteY1" fmla="*/ 88900 h 1190625"/>
              <a:gd name="connsiteX2" fmla="*/ 257175 w 1136650"/>
              <a:gd name="connsiteY2" fmla="*/ 123825 h 1190625"/>
              <a:gd name="connsiteX3" fmla="*/ 276225 w 1136650"/>
              <a:gd name="connsiteY3" fmla="*/ 0 h 1190625"/>
              <a:gd name="connsiteX4" fmla="*/ 520700 w 1136650"/>
              <a:gd name="connsiteY4" fmla="*/ 57150 h 1190625"/>
              <a:gd name="connsiteX5" fmla="*/ 549275 w 1136650"/>
              <a:gd name="connsiteY5" fmla="*/ 50800 h 1190625"/>
              <a:gd name="connsiteX6" fmla="*/ 587375 w 1136650"/>
              <a:gd name="connsiteY6" fmla="*/ 57150 h 1190625"/>
              <a:gd name="connsiteX7" fmla="*/ 622300 w 1136650"/>
              <a:gd name="connsiteY7" fmla="*/ 73025 h 1190625"/>
              <a:gd name="connsiteX8" fmla="*/ 631825 w 1136650"/>
              <a:gd name="connsiteY8" fmla="*/ 95250 h 1190625"/>
              <a:gd name="connsiteX9" fmla="*/ 631825 w 1136650"/>
              <a:gd name="connsiteY9" fmla="*/ 127000 h 1190625"/>
              <a:gd name="connsiteX10" fmla="*/ 574675 w 1136650"/>
              <a:gd name="connsiteY10" fmla="*/ 171450 h 1190625"/>
              <a:gd name="connsiteX11" fmla="*/ 587375 w 1136650"/>
              <a:gd name="connsiteY11" fmla="*/ 171450 h 1190625"/>
              <a:gd name="connsiteX12" fmla="*/ 615950 w 1136650"/>
              <a:gd name="connsiteY12" fmla="*/ 174625 h 1190625"/>
              <a:gd name="connsiteX13" fmla="*/ 638175 w 1136650"/>
              <a:gd name="connsiteY13" fmla="*/ 203200 h 1190625"/>
              <a:gd name="connsiteX14" fmla="*/ 638175 w 1136650"/>
              <a:gd name="connsiteY14" fmla="*/ 215900 h 1190625"/>
              <a:gd name="connsiteX15" fmla="*/ 644525 w 1136650"/>
              <a:gd name="connsiteY15" fmla="*/ 231775 h 1190625"/>
              <a:gd name="connsiteX16" fmla="*/ 676275 w 1136650"/>
              <a:gd name="connsiteY16" fmla="*/ 244475 h 1190625"/>
              <a:gd name="connsiteX17" fmla="*/ 679450 w 1136650"/>
              <a:gd name="connsiteY17" fmla="*/ 311150 h 1190625"/>
              <a:gd name="connsiteX18" fmla="*/ 717550 w 1136650"/>
              <a:gd name="connsiteY18" fmla="*/ 428625 h 1190625"/>
              <a:gd name="connsiteX19" fmla="*/ 762000 w 1136650"/>
              <a:gd name="connsiteY19" fmla="*/ 492125 h 1190625"/>
              <a:gd name="connsiteX20" fmla="*/ 777875 w 1136650"/>
              <a:gd name="connsiteY20" fmla="*/ 577850 h 1190625"/>
              <a:gd name="connsiteX21" fmla="*/ 784225 w 1136650"/>
              <a:gd name="connsiteY21" fmla="*/ 612775 h 1190625"/>
              <a:gd name="connsiteX22" fmla="*/ 885825 w 1136650"/>
              <a:gd name="connsiteY22" fmla="*/ 615950 h 1190625"/>
              <a:gd name="connsiteX23" fmla="*/ 876300 w 1136650"/>
              <a:gd name="connsiteY23" fmla="*/ 749300 h 1190625"/>
              <a:gd name="connsiteX24" fmla="*/ 879475 w 1136650"/>
              <a:gd name="connsiteY24" fmla="*/ 787400 h 1190625"/>
              <a:gd name="connsiteX25" fmla="*/ 955675 w 1136650"/>
              <a:gd name="connsiteY25" fmla="*/ 771525 h 1190625"/>
              <a:gd name="connsiteX26" fmla="*/ 996950 w 1136650"/>
              <a:gd name="connsiteY26" fmla="*/ 752475 h 1190625"/>
              <a:gd name="connsiteX27" fmla="*/ 1031875 w 1136650"/>
              <a:gd name="connsiteY27" fmla="*/ 765175 h 1190625"/>
              <a:gd name="connsiteX28" fmla="*/ 1108075 w 1136650"/>
              <a:gd name="connsiteY28" fmla="*/ 781050 h 1190625"/>
              <a:gd name="connsiteX29" fmla="*/ 1136650 w 1136650"/>
              <a:gd name="connsiteY29" fmla="*/ 819150 h 1190625"/>
              <a:gd name="connsiteX30" fmla="*/ 1130300 w 1136650"/>
              <a:gd name="connsiteY30" fmla="*/ 911225 h 1190625"/>
              <a:gd name="connsiteX31" fmla="*/ 1130300 w 1136650"/>
              <a:gd name="connsiteY31" fmla="*/ 1012825 h 1190625"/>
              <a:gd name="connsiteX32" fmla="*/ 1120775 w 1136650"/>
              <a:gd name="connsiteY32" fmla="*/ 1060450 h 1190625"/>
              <a:gd name="connsiteX33" fmla="*/ 1104900 w 1136650"/>
              <a:gd name="connsiteY33" fmla="*/ 1155700 h 1190625"/>
              <a:gd name="connsiteX34" fmla="*/ 1111250 w 1136650"/>
              <a:gd name="connsiteY34" fmla="*/ 1190625 h 1190625"/>
              <a:gd name="connsiteX35" fmla="*/ 1069975 w 1136650"/>
              <a:gd name="connsiteY35" fmla="*/ 1181100 h 1190625"/>
              <a:gd name="connsiteX36" fmla="*/ 1047750 w 1136650"/>
              <a:gd name="connsiteY36" fmla="*/ 1149350 h 1190625"/>
              <a:gd name="connsiteX37" fmla="*/ 1006475 w 1136650"/>
              <a:gd name="connsiteY37" fmla="*/ 1152525 h 1190625"/>
              <a:gd name="connsiteX38" fmla="*/ 933450 w 1136650"/>
              <a:gd name="connsiteY38" fmla="*/ 1143000 h 1190625"/>
              <a:gd name="connsiteX39" fmla="*/ 927100 w 1136650"/>
              <a:gd name="connsiteY39" fmla="*/ 1092200 h 1190625"/>
              <a:gd name="connsiteX40" fmla="*/ 892175 w 1136650"/>
              <a:gd name="connsiteY40" fmla="*/ 1095375 h 1190625"/>
              <a:gd name="connsiteX41" fmla="*/ 850900 w 1136650"/>
              <a:gd name="connsiteY41" fmla="*/ 1076325 h 1190625"/>
              <a:gd name="connsiteX42" fmla="*/ 850900 w 1136650"/>
              <a:gd name="connsiteY42" fmla="*/ 1044575 h 1190625"/>
              <a:gd name="connsiteX43" fmla="*/ 860425 w 1136650"/>
              <a:gd name="connsiteY43" fmla="*/ 1035050 h 1190625"/>
              <a:gd name="connsiteX44" fmla="*/ 828675 w 1136650"/>
              <a:gd name="connsiteY44" fmla="*/ 1057275 h 1190625"/>
              <a:gd name="connsiteX45" fmla="*/ 803275 w 1136650"/>
              <a:gd name="connsiteY45" fmla="*/ 1066800 h 1190625"/>
              <a:gd name="connsiteX46" fmla="*/ 771525 w 1136650"/>
              <a:gd name="connsiteY46" fmla="*/ 1066800 h 1190625"/>
              <a:gd name="connsiteX47" fmla="*/ 723900 w 1136650"/>
              <a:gd name="connsiteY47" fmla="*/ 1066800 h 1190625"/>
              <a:gd name="connsiteX48" fmla="*/ 669925 w 1136650"/>
              <a:gd name="connsiteY48" fmla="*/ 1066800 h 1190625"/>
              <a:gd name="connsiteX49" fmla="*/ 628650 w 1136650"/>
              <a:gd name="connsiteY49" fmla="*/ 1050925 h 1190625"/>
              <a:gd name="connsiteX50" fmla="*/ 625475 w 1136650"/>
              <a:gd name="connsiteY50" fmla="*/ 1006475 h 1190625"/>
              <a:gd name="connsiteX51" fmla="*/ 606425 w 1136650"/>
              <a:gd name="connsiteY51" fmla="*/ 990600 h 1190625"/>
              <a:gd name="connsiteX52" fmla="*/ 603250 w 1136650"/>
              <a:gd name="connsiteY52" fmla="*/ 1009650 h 1190625"/>
              <a:gd name="connsiteX53" fmla="*/ 625475 w 1136650"/>
              <a:gd name="connsiteY53" fmla="*/ 923925 h 1190625"/>
              <a:gd name="connsiteX54" fmla="*/ 628650 w 1136650"/>
              <a:gd name="connsiteY54" fmla="*/ 895350 h 1190625"/>
              <a:gd name="connsiteX55" fmla="*/ 590550 w 1136650"/>
              <a:gd name="connsiteY55" fmla="*/ 885825 h 1190625"/>
              <a:gd name="connsiteX56" fmla="*/ 622300 w 1136650"/>
              <a:gd name="connsiteY56" fmla="*/ 850900 h 1190625"/>
              <a:gd name="connsiteX57" fmla="*/ 577850 w 1136650"/>
              <a:gd name="connsiteY57" fmla="*/ 857250 h 1190625"/>
              <a:gd name="connsiteX58" fmla="*/ 542925 w 1136650"/>
              <a:gd name="connsiteY58" fmla="*/ 873125 h 1190625"/>
              <a:gd name="connsiteX59" fmla="*/ 492125 w 1136650"/>
              <a:gd name="connsiteY59" fmla="*/ 876300 h 1190625"/>
              <a:gd name="connsiteX60" fmla="*/ 438150 w 1136650"/>
              <a:gd name="connsiteY60" fmla="*/ 889000 h 1190625"/>
              <a:gd name="connsiteX61" fmla="*/ 396875 w 1136650"/>
              <a:gd name="connsiteY61" fmla="*/ 863600 h 1190625"/>
              <a:gd name="connsiteX62" fmla="*/ 406400 w 1136650"/>
              <a:gd name="connsiteY62" fmla="*/ 803275 h 1190625"/>
              <a:gd name="connsiteX63" fmla="*/ 450850 w 1136650"/>
              <a:gd name="connsiteY63" fmla="*/ 815975 h 1190625"/>
              <a:gd name="connsiteX64" fmla="*/ 384175 w 1136650"/>
              <a:gd name="connsiteY64" fmla="*/ 787400 h 1190625"/>
              <a:gd name="connsiteX65" fmla="*/ 320675 w 1136650"/>
              <a:gd name="connsiteY65" fmla="*/ 749300 h 1190625"/>
              <a:gd name="connsiteX66" fmla="*/ 276225 w 1136650"/>
              <a:gd name="connsiteY66" fmla="*/ 765175 h 1190625"/>
              <a:gd name="connsiteX67" fmla="*/ 279400 w 1136650"/>
              <a:gd name="connsiteY67" fmla="*/ 682625 h 1190625"/>
              <a:gd name="connsiteX68" fmla="*/ 180975 w 1136650"/>
              <a:gd name="connsiteY68" fmla="*/ 679450 h 1190625"/>
              <a:gd name="connsiteX69" fmla="*/ 104775 w 1136650"/>
              <a:gd name="connsiteY69" fmla="*/ 660400 h 1190625"/>
              <a:gd name="connsiteX70" fmla="*/ 111125 w 1136650"/>
              <a:gd name="connsiteY70" fmla="*/ 609600 h 1190625"/>
              <a:gd name="connsiteX71" fmla="*/ 111125 w 1136650"/>
              <a:gd name="connsiteY71" fmla="*/ 603250 h 1190625"/>
              <a:gd name="connsiteX72" fmla="*/ 88900 w 1136650"/>
              <a:gd name="connsiteY72" fmla="*/ 574675 h 1190625"/>
              <a:gd name="connsiteX73" fmla="*/ 50800 w 1136650"/>
              <a:gd name="connsiteY73" fmla="*/ 523875 h 1190625"/>
              <a:gd name="connsiteX74" fmla="*/ 79375 w 1136650"/>
              <a:gd name="connsiteY74" fmla="*/ 466725 h 1190625"/>
              <a:gd name="connsiteX75" fmla="*/ 117475 w 1136650"/>
              <a:gd name="connsiteY75" fmla="*/ 511175 h 1190625"/>
              <a:gd name="connsiteX76" fmla="*/ 117475 w 1136650"/>
              <a:gd name="connsiteY76" fmla="*/ 542925 h 1190625"/>
              <a:gd name="connsiteX77" fmla="*/ 250825 w 1136650"/>
              <a:gd name="connsiteY77" fmla="*/ 568325 h 1190625"/>
              <a:gd name="connsiteX78" fmla="*/ 288925 w 1136650"/>
              <a:gd name="connsiteY78" fmla="*/ 517525 h 1190625"/>
              <a:gd name="connsiteX79" fmla="*/ 346075 w 1136650"/>
              <a:gd name="connsiteY79" fmla="*/ 527050 h 1190625"/>
              <a:gd name="connsiteX80" fmla="*/ 307975 w 1136650"/>
              <a:gd name="connsiteY80" fmla="*/ 473075 h 1190625"/>
              <a:gd name="connsiteX81" fmla="*/ 314325 w 1136650"/>
              <a:gd name="connsiteY81" fmla="*/ 415925 h 1190625"/>
              <a:gd name="connsiteX82" fmla="*/ 273050 w 1136650"/>
              <a:gd name="connsiteY82" fmla="*/ 419100 h 1190625"/>
              <a:gd name="connsiteX83" fmla="*/ 187325 w 1136650"/>
              <a:gd name="connsiteY83" fmla="*/ 415925 h 1190625"/>
              <a:gd name="connsiteX84" fmla="*/ 152400 w 1136650"/>
              <a:gd name="connsiteY84" fmla="*/ 447675 h 1190625"/>
              <a:gd name="connsiteX85" fmla="*/ 82550 w 1136650"/>
              <a:gd name="connsiteY85" fmla="*/ 447675 h 1190625"/>
              <a:gd name="connsiteX86" fmla="*/ 104775 w 1136650"/>
              <a:gd name="connsiteY86" fmla="*/ 396875 h 1190625"/>
              <a:gd name="connsiteX87" fmla="*/ 136525 w 1136650"/>
              <a:gd name="connsiteY87" fmla="*/ 298450 h 1190625"/>
              <a:gd name="connsiteX88" fmla="*/ 85725 w 1136650"/>
              <a:gd name="connsiteY88" fmla="*/ 276225 h 1190625"/>
              <a:gd name="connsiteX89" fmla="*/ 101600 w 1136650"/>
              <a:gd name="connsiteY89" fmla="*/ 200025 h 1190625"/>
              <a:gd name="connsiteX90" fmla="*/ 104775 w 1136650"/>
              <a:gd name="connsiteY90" fmla="*/ 142875 h 1190625"/>
              <a:gd name="connsiteX91" fmla="*/ 0 w 1136650"/>
              <a:gd name="connsiteY91" fmla="*/ 149225 h 1190625"/>
              <a:gd name="connsiteX0" fmla="*/ 0 w 1136650"/>
              <a:gd name="connsiteY0" fmla="*/ 149225 h 1190625"/>
              <a:gd name="connsiteX1" fmla="*/ 22225 w 1136650"/>
              <a:gd name="connsiteY1" fmla="*/ 88900 h 1190625"/>
              <a:gd name="connsiteX2" fmla="*/ 257175 w 1136650"/>
              <a:gd name="connsiteY2" fmla="*/ 123825 h 1190625"/>
              <a:gd name="connsiteX3" fmla="*/ 276225 w 1136650"/>
              <a:gd name="connsiteY3" fmla="*/ 0 h 1190625"/>
              <a:gd name="connsiteX4" fmla="*/ 520700 w 1136650"/>
              <a:gd name="connsiteY4" fmla="*/ 57150 h 1190625"/>
              <a:gd name="connsiteX5" fmla="*/ 549275 w 1136650"/>
              <a:gd name="connsiteY5" fmla="*/ 50800 h 1190625"/>
              <a:gd name="connsiteX6" fmla="*/ 587375 w 1136650"/>
              <a:gd name="connsiteY6" fmla="*/ 57150 h 1190625"/>
              <a:gd name="connsiteX7" fmla="*/ 622300 w 1136650"/>
              <a:gd name="connsiteY7" fmla="*/ 73025 h 1190625"/>
              <a:gd name="connsiteX8" fmla="*/ 631825 w 1136650"/>
              <a:gd name="connsiteY8" fmla="*/ 95250 h 1190625"/>
              <a:gd name="connsiteX9" fmla="*/ 631825 w 1136650"/>
              <a:gd name="connsiteY9" fmla="*/ 127000 h 1190625"/>
              <a:gd name="connsiteX10" fmla="*/ 574675 w 1136650"/>
              <a:gd name="connsiteY10" fmla="*/ 171450 h 1190625"/>
              <a:gd name="connsiteX11" fmla="*/ 587375 w 1136650"/>
              <a:gd name="connsiteY11" fmla="*/ 171450 h 1190625"/>
              <a:gd name="connsiteX12" fmla="*/ 615950 w 1136650"/>
              <a:gd name="connsiteY12" fmla="*/ 174625 h 1190625"/>
              <a:gd name="connsiteX13" fmla="*/ 638175 w 1136650"/>
              <a:gd name="connsiteY13" fmla="*/ 203200 h 1190625"/>
              <a:gd name="connsiteX14" fmla="*/ 638175 w 1136650"/>
              <a:gd name="connsiteY14" fmla="*/ 215900 h 1190625"/>
              <a:gd name="connsiteX15" fmla="*/ 644525 w 1136650"/>
              <a:gd name="connsiteY15" fmla="*/ 231775 h 1190625"/>
              <a:gd name="connsiteX16" fmla="*/ 676275 w 1136650"/>
              <a:gd name="connsiteY16" fmla="*/ 244475 h 1190625"/>
              <a:gd name="connsiteX17" fmla="*/ 679450 w 1136650"/>
              <a:gd name="connsiteY17" fmla="*/ 311150 h 1190625"/>
              <a:gd name="connsiteX18" fmla="*/ 717550 w 1136650"/>
              <a:gd name="connsiteY18" fmla="*/ 428625 h 1190625"/>
              <a:gd name="connsiteX19" fmla="*/ 762000 w 1136650"/>
              <a:gd name="connsiteY19" fmla="*/ 492125 h 1190625"/>
              <a:gd name="connsiteX20" fmla="*/ 777875 w 1136650"/>
              <a:gd name="connsiteY20" fmla="*/ 577850 h 1190625"/>
              <a:gd name="connsiteX21" fmla="*/ 784225 w 1136650"/>
              <a:gd name="connsiteY21" fmla="*/ 612775 h 1190625"/>
              <a:gd name="connsiteX22" fmla="*/ 885825 w 1136650"/>
              <a:gd name="connsiteY22" fmla="*/ 615950 h 1190625"/>
              <a:gd name="connsiteX23" fmla="*/ 876300 w 1136650"/>
              <a:gd name="connsiteY23" fmla="*/ 749300 h 1190625"/>
              <a:gd name="connsiteX24" fmla="*/ 879475 w 1136650"/>
              <a:gd name="connsiteY24" fmla="*/ 787400 h 1190625"/>
              <a:gd name="connsiteX25" fmla="*/ 955675 w 1136650"/>
              <a:gd name="connsiteY25" fmla="*/ 771525 h 1190625"/>
              <a:gd name="connsiteX26" fmla="*/ 996950 w 1136650"/>
              <a:gd name="connsiteY26" fmla="*/ 752475 h 1190625"/>
              <a:gd name="connsiteX27" fmla="*/ 1031875 w 1136650"/>
              <a:gd name="connsiteY27" fmla="*/ 765175 h 1190625"/>
              <a:gd name="connsiteX28" fmla="*/ 1108075 w 1136650"/>
              <a:gd name="connsiteY28" fmla="*/ 781050 h 1190625"/>
              <a:gd name="connsiteX29" fmla="*/ 1136650 w 1136650"/>
              <a:gd name="connsiteY29" fmla="*/ 819150 h 1190625"/>
              <a:gd name="connsiteX30" fmla="*/ 1130300 w 1136650"/>
              <a:gd name="connsiteY30" fmla="*/ 911225 h 1190625"/>
              <a:gd name="connsiteX31" fmla="*/ 1130300 w 1136650"/>
              <a:gd name="connsiteY31" fmla="*/ 1012825 h 1190625"/>
              <a:gd name="connsiteX32" fmla="*/ 1120775 w 1136650"/>
              <a:gd name="connsiteY32" fmla="*/ 1060450 h 1190625"/>
              <a:gd name="connsiteX33" fmla="*/ 1104900 w 1136650"/>
              <a:gd name="connsiteY33" fmla="*/ 1155700 h 1190625"/>
              <a:gd name="connsiteX34" fmla="*/ 1111250 w 1136650"/>
              <a:gd name="connsiteY34" fmla="*/ 1190625 h 1190625"/>
              <a:gd name="connsiteX35" fmla="*/ 1069975 w 1136650"/>
              <a:gd name="connsiteY35" fmla="*/ 1181100 h 1190625"/>
              <a:gd name="connsiteX36" fmla="*/ 1047750 w 1136650"/>
              <a:gd name="connsiteY36" fmla="*/ 1149350 h 1190625"/>
              <a:gd name="connsiteX37" fmla="*/ 1006475 w 1136650"/>
              <a:gd name="connsiteY37" fmla="*/ 1152525 h 1190625"/>
              <a:gd name="connsiteX38" fmla="*/ 933450 w 1136650"/>
              <a:gd name="connsiteY38" fmla="*/ 1143000 h 1190625"/>
              <a:gd name="connsiteX39" fmla="*/ 927100 w 1136650"/>
              <a:gd name="connsiteY39" fmla="*/ 1092200 h 1190625"/>
              <a:gd name="connsiteX40" fmla="*/ 892175 w 1136650"/>
              <a:gd name="connsiteY40" fmla="*/ 1095375 h 1190625"/>
              <a:gd name="connsiteX41" fmla="*/ 850900 w 1136650"/>
              <a:gd name="connsiteY41" fmla="*/ 1076325 h 1190625"/>
              <a:gd name="connsiteX42" fmla="*/ 850900 w 1136650"/>
              <a:gd name="connsiteY42" fmla="*/ 1044575 h 1190625"/>
              <a:gd name="connsiteX43" fmla="*/ 860425 w 1136650"/>
              <a:gd name="connsiteY43" fmla="*/ 1035050 h 1190625"/>
              <a:gd name="connsiteX44" fmla="*/ 828675 w 1136650"/>
              <a:gd name="connsiteY44" fmla="*/ 1057275 h 1190625"/>
              <a:gd name="connsiteX45" fmla="*/ 803275 w 1136650"/>
              <a:gd name="connsiteY45" fmla="*/ 1066800 h 1190625"/>
              <a:gd name="connsiteX46" fmla="*/ 771525 w 1136650"/>
              <a:gd name="connsiteY46" fmla="*/ 1066800 h 1190625"/>
              <a:gd name="connsiteX47" fmla="*/ 723900 w 1136650"/>
              <a:gd name="connsiteY47" fmla="*/ 1066800 h 1190625"/>
              <a:gd name="connsiteX48" fmla="*/ 669925 w 1136650"/>
              <a:gd name="connsiteY48" fmla="*/ 1066800 h 1190625"/>
              <a:gd name="connsiteX49" fmla="*/ 628650 w 1136650"/>
              <a:gd name="connsiteY49" fmla="*/ 1050925 h 1190625"/>
              <a:gd name="connsiteX50" fmla="*/ 625475 w 1136650"/>
              <a:gd name="connsiteY50" fmla="*/ 1006475 h 1190625"/>
              <a:gd name="connsiteX51" fmla="*/ 606425 w 1136650"/>
              <a:gd name="connsiteY51" fmla="*/ 990600 h 1190625"/>
              <a:gd name="connsiteX52" fmla="*/ 603250 w 1136650"/>
              <a:gd name="connsiteY52" fmla="*/ 1009650 h 1190625"/>
              <a:gd name="connsiteX53" fmla="*/ 625475 w 1136650"/>
              <a:gd name="connsiteY53" fmla="*/ 923925 h 1190625"/>
              <a:gd name="connsiteX54" fmla="*/ 628650 w 1136650"/>
              <a:gd name="connsiteY54" fmla="*/ 895350 h 1190625"/>
              <a:gd name="connsiteX55" fmla="*/ 590550 w 1136650"/>
              <a:gd name="connsiteY55" fmla="*/ 885825 h 1190625"/>
              <a:gd name="connsiteX56" fmla="*/ 622300 w 1136650"/>
              <a:gd name="connsiteY56" fmla="*/ 850900 h 1190625"/>
              <a:gd name="connsiteX57" fmla="*/ 577850 w 1136650"/>
              <a:gd name="connsiteY57" fmla="*/ 857250 h 1190625"/>
              <a:gd name="connsiteX58" fmla="*/ 542925 w 1136650"/>
              <a:gd name="connsiteY58" fmla="*/ 873125 h 1190625"/>
              <a:gd name="connsiteX59" fmla="*/ 492125 w 1136650"/>
              <a:gd name="connsiteY59" fmla="*/ 876300 h 1190625"/>
              <a:gd name="connsiteX60" fmla="*/ 438150 w 1136650"/>
              <a:gd name="connsiteY60" fmla="*/ 889000 h 1190625"/>
              <a:gd name="connsiteX61" fmla="*/ 396875 w 1136650"/>
              <a:gd name="connsiteY61" fmla="*/ 863600 h 1190625"/>
              <a:gd name="connsiteX62" fmla="*/ 406400 w 1136650"/>
              <a:gd name="connsiteY62" fmla="*/ 803275 h 1190625"/>
              <a:gd name="connsiteX63" fmla="*/ 412750 w 1136650"/>
              <a:gd name="connsiteY63" fmla="*/ 812800 h 1190625"/>
              <a:gd name="connsiteX64" fmla="*/ 384175 w 1136650"/>
              <a:gd name="connsiteY64" fmla="*/ 787400 h 1190625"/>
              <a:gd name="connsiteX65" fmla="*/ 320675 w 1136650"/>
              <a:gd name="connsiteY65" fmla="*/ 749300 h 1190625"/>
              <a:gd name="connsiteX66" fmla="*/ 276225 w 1136650"/>
              <a:gd name="connsiteY66" fmla="*/ 765175 h 1190625"/>
              <a:gd name="connsiteX67" fmla="*/ 279400 w 1136650"/>
              <a:gd name="connsiteY67" fmla="*/ 682625 h 1190625"/>
              <a:gd name="connsiteX68" fmla="*/ 180975 w 1136650"/>
              <a:gd name="connsiteY68" fmla="*/ 679450 h 1190625"/>
              <a:gd name="connsiteX69" fmla="*/ 104775 w 1136650"/>
              <a:gd name="connsiteY69" fmla="*/ 660400 h 1190625"/>
              <a:gd name="connsiteX70" fmla="*/ 111125 w 1136650"/>
              <a:gd name="connsiteY70" fmla="*/ 609600 h 1190625"/>
              <a:gd name="connsiteX71" fmla="*/ 111125 w 1136650"/>
              <a:gd name="connsiteY71" fmla="*/ 603250 h 1190625"/>
              <a:gd name="connsiteX72" fmla="*/ 88900 w 1136650"/>
              <a:gd name="connsiteY72" fmla="*/ 574675 h 1190625"/>
              <a:gd name="connsiteX73" fmla="*/ 50800 w 1136650"/>
              <a:gd name="connsiteY73" fmla="*/ 523875 h 1190625"/>
              <a:gd name="connsiteX74" fmla="*/ 79375 w 1136650"/>
              <a:gd name="connsiteY74" fmla="*/ 466725 h 1190625"/>
              <a:gd name="connsiteX75" fmla="*/ 117475 w 1136650"/>
              <a:gd name="connsiteY75" fmla="*/ 511175 h 1190625"/>
              <a:gd name="connsiteX76" fmla="*/ 117475 w 1136650"/>
              <a:gd name="connsiteY76" fmla="*/ 542925 h 1190625"/>
              <a:gd name="connsiteX77" fmla="*/ 250825 w 1136650"/>
              <a:gd name="connsiteY77" fmla="*/ 568325 h 1190625"/>
              <a:gd name="connsiteX78" fmla="*/ 288925 w 1136650"/>
              <a:gd name="connsiteY78" fmla="*/ 517525 h 1190625"/>
              <a:gd name="connsiteX79" fmla="*/ 346075 w 1136650"/>
              <a:gd name="connsiteY79" fmla="*/ 527050 h 1190625"/>
              <a:gd name="connsiteX80" fmla="*/ 307975 w 1136650"/>
              <a:gd name="connsiteY80" fmla="*/ 473075 h 1190625"/>
              <a:gd name="connsiteX81" fmla="*/ 314325 w 1136650"/>
              <a:gd name="connsiteY81" fmla="*/ 415925 h 1190625"/>
              <a:gd name="connsiteX82" fmla="*/ 273050 w 1136650"/>
              <a:gd name="connsiteY82" fmla="*/ 419100 h 1190625"/>
              <a:gd name="connsiteX83" fmla="*/ 187325 w 1136650"/>
              <a:gd name="connsiteY83" fmla="*/ 415925 h 1190625"/>
              <a:gd name="connsiteX84" fmla="*/ 152400 w 1136650"/>
              <a:gd name="connsiteY84" fmla="*/ 447675 h 1190625"/>
              <a:gd name="connsiteX85" fmla="*/ 82550 w 1136650"/>
              <a:gd name="connsiteY85" fmla="*/ 447675 h 1190625"/>
              <a:gd name="connsiteX86" fmla="*/ 104775 w 1136650"/>
              <a:gd name="connsiteY86" fmla="*/ 396875 h 1190625"/>
              <a:gd name="connsiteX87" fmla="*/ 136525 w 1136650"/>
              <a:gd name="connsiteY87" fmla="*/ 298450 h 1190625"/>
              <a:gd name="connsiteX88" fmla="*/ 85725 w 1136650"/>
              <a:gd name="connsiteY88" fmla="*/ 276225 h 1190625"/>
              <a:gd name="connsiteX89" fmla="*/ 101600 w 1136650"/>
              <a:gd name="connsiteY89" fmla="*/ 200025 h 1190625"/>
              <a:gd name="connsiteX90" fmla="*/ 104775 w 1136650"/>
              <a:gd name="connsiteY90" fmla="*/ 142875 h 1190625"/>
              <a:gd name="connsiteX91" fmla="*/ 0 w 1136650"/>
              <a:gd name="connsiteY91" fmla="*/ 149225 h 1190625"/>
              <a:gd name="connsiteX0" fmla="*/ 0 w 1136650"/>
              <a:gd name="connsiteY0" fmla="*/ 149225 h 1190625"/>
              <a:gd name="connsiteX1" fmla="*/ 22225 w 1136650"/>
              <a:gd name="connsiteY1" fmla="*/ 88900 h 1190625"/>
              <a:gd name="connsiteX2" fmla="*/ 257175 w 1136650"/>
              <a:gd name="connsiteY2" fmla="*/ 123825 h 1190625"/>
              <a:gd name="connsiteX3" fmla="*/ 276225 w 1136650"/>
              <a:gd name="connsiteY3" fmla="*/ 0 h 1190625"/>
              <a:gd name="connsiteX4" fmla="*/ 520700 w 1136650"/>
              <a:gd name="connsiteY4" fmla="*/ 57150 h 1190625"/>
              <a:gd name="connsiteX5" fmla="*/ 549275 w 1136650"/>
              <a:gd name="connsiteY5" fmla="*/ 50800 h 1190625"/>
              <a:gd name="connsiteX6" fmla="*/ 587375 w 1136650"/>
              <a:gd name="connsiteY6" fmla="*/ 57150 h 1190625"/>
              <a:gd name="connsiteX7" fmla="*/ 622300 w 1136650"/>
              <a:gd name="connsiteY7" fmla="*/ 73025 h 1190625"/>
              <a:gd name="connsiteX8" fmla="*/ 631825 w 1136650"/>
              <a:gd name="connsiteY8" fmla="*/ 95250 h 1190625"/>
              <a:gd name="connsiteX9" fmla="*/ 631825 w 1136650"/>
              <a:gd name="connsiteY9" fmla="*/ 127000 h 1190625"/>
              <a:gd name="connsiteX10" fmla="*/ 574675 w 1136650"/>
              <a:gd name="connsiteY10" fmla="*/ 171450 h 1190625"/>
              <a:gd name="connsiteX11" fmla="*/ 587375 w 1136650"/>
              <a:gd name="connsiteY11" fmla="*/ 171450 h 1190625"/>
              <a:gd name="connsiteX12" fmla="*/ 615950 w 1136650"/>
              <a:gd name="connsiteY12" fmla="*/ 174625 h 1190625"/>
              <a:gd name="connsiteX13" fmla="*/ 638175 w 1136650"/>
              <a:gd name="connsiteY13" fmla="*/ 203200 h 1190625"/>
              <a:gd name="connsiteX14" fmla="*/ 638175 w 1136650"/>
              <a:gd name="connsiteY14" fmla="*/ 215900 h 1190625"/>
              <a:gd name="connsiteX15" fmla="*/ 644525 w 1136650"/>
              <a:gd name="connsiteY15" fmla="*/ 231775 h 1190625"/>
              <a:gd name="connsiteX16" fmla="*/ 676275 w 1136650"/>
              <a:gd name="connsiteY16" fmla="*/ 244475 h 1190625"/>
              <a:gd name="connsiteX17" fmla="*/ 679450 w 1136650"/>
              <a:gd name="connsiteY17" fmla="*/ 311150 h 1190625"/>
              <a:gd name="connsiteX18" fmla="*/ 717550 w 1136650"/>
              <a:gd name="connsiteY18" fmla="*/ 428625 h 1190625"/>
              <a:gd name="connsiteX19" fmla="*/ 762000 w 1136650"/>
              <a:gd name="connsiteY19" fmla="*/ 492125 h 1190625"/>
              <a:gd name="connsiteX20" fmla="*/ 777875 w 1136650"/>
              <a:gd name="connsiteY20" fmla="*/ 577850 h 1190625"/>
              <a:gd name="connsiteX21" fmla="*/ 784225 w 1136650"/>
              <a:gd name="connsiteY21" fmla="*/ 612775 h 1190625"/>
              <a:gd name="connsiteX22" fmla="*/ 885825 w 1136650"/>
              <a:gd name="connsiteY22" fmla="*/ 615950 h 1190625"/>
              <a:gd name="connsiteX23" fmla="*/ 876300 w 1136650"/>
              <a:gd name="connsiteY23" fmla="*/ 749300 h 1190625"/>
              <a:gd name="connsiteX24" fmla="*/ 879475 w 1136650"/>
              <a:gd name="connsiteY24" fmla="*/ 787400 h 1190625"/>
              <a:gd name="connsiteX25" fmla="*/ 955675 w 1136650"/>
              <a:gd name="connsiteY25" fmla="*/ 771525 h 1190625"/>
              <a:gd name="connsiteX26" fmla="*/ 996950 w 1136650"/>
              <a:gd name="connsiteY26" fmla="*/ 752475 h 1190625"/>
              <a:gd name="connsiteX27" fmla="*/ 1031875 w 1136650"/>
              <a:gd name="connsiteY27" fmla="*/ 765175 h 1190625"/>
              <a:gd name="connsiteX28" fmla="*/ 1108075 w 1136650"/>
              <a:gd name="connsiteY28" fmla="*/ 781050 h 1190625"/>
              <a:gd name="connsiteX29" fmla="*/ 1136650 w 1136650"/>
              <a:gd name="connsiteY29" fmla="*/ 819150 h 1190625"/>
              <a:gd name="connsiteX30" fmla="*/ 1130300 w 1136650"/>
              <a:gd name="connsiteY30" fmla="*/ 911225 h 1190625"/>
              <a:gd name="connsiteX31" fmla="*/ 1130300 w 1136650"/>
              <a:gd name="connsiteY31" fmla="*/ 1012825 h 1190625"/>
              <a:gd name="connsiteX32" fmla="*/ 1120775 w 1136650"/>
              <a:gd name="connsiteY32" fmla="*/ 1060450 h 1190625"/>
              <a:gd name="connsiteX33" fmla="*/ 1104900 w 1136650"/>
              <a:gd name="connsiteY33" fmla="*/ 1155700 h 1190625"/>
              <a:gd name="connsiteX34" fmla="*/ 1111250 w 1136650"/>
              <a:gd name="connsiteY34" fmla="*/ 1190625 h 1190625"/>
              <a:gd name="connsiteX35" fmla="*/ 1069975 w 1136650"/>
              <a:gd name="connsiteY35" fmla="*/ 1181100 h 1190625"/>
              <a:gd name="connsiteX36" fmla="*/ 1047750 w 1136650"/>
              <a:gd name="connsiteY36" fmla="*/ 1149350 h 1190625"/>
              <a:gd name="connsiteX37" fmla="*/ 1006475 w 1136650"/>
              <a:gd name="connsiteY37" fmla="*/ 1152525 h 1190625"/>
              <a:gd name="connsiteX38" fmla="*/ 933450 w 1136650"/>
              <a:gd name="connsiteY38" fmla="*/ 1143000 h 1190625"/>
              <a:gd name="connsiteX39" fmla="*/ 927100 w 1136650"/>
              <a:gd name="connsiteY39" fmla="*/ 1092200 h 1190625"/>
              <a:gd name="connsiteX40" fmla="*/ 892175 w 1136650"/>
              <a:gd name="connsiteY40" fmla="*/ 1095375 h 1190625"/>
              <a:gd name="connsiteX41" fmla="*/ 850900 w 1136650"/>
              <a:gd name="connsiteY41" fmla="*/ 1076325 h 1190625"/>
              <a:gd name="connsiteX42" fmla="*/ 850900 w 1136650"/>
              <a:gd name="connsiteY42" fmla="*/ 1044575 h 1190625"/>
              <a:gd name="connsiteX43" fmla="*/ 860425 w 1136650"/>
              <a:gd name="connsiteY43" fmla="*/ 1035050 h 1190625"/>
              <a:gd name="connsiteX44" fmla="*/ 828675 w 1136650"/>
              <a:gd name="connsiteY44" fmla="*/ 1057275 h 1190625"/>
              <a:gd name="connsiteX45" fmla="*/ 803275 w 1136650"/>
              <a:gd name="connsiteY45" fmla="*/ 1066800 h 1190625"/>
              <a:gd name="connsiteX46" fmla="*/ 771525 w 1136650"/>
              <a:gd name="connsiteY46" fmla="*/ 1066800 h 1190625"/>
              <a:gd name="connsiteX47" fmla="*/ 723900 w 1136650"/>
              <a:gd name="connsiteY47" fmla="*/ 1066800 h 1190625"/>
              <a:gd name="connsiteX48" fmla="*/ 669925 w 1136650"/>
              <a:gd name="connsiteY48" fmla="*/ 1066800 h 1190625"/>
              <a:gd name="connsiteX49" fmla="*/ 628650 w 1136650"/>
              <a:gd name="connsiteY49" fmla="*/ 1050925 h 1190625"/>
              <a:gd name="connsiteX50" fmla="*/ 625475 w 1136650"/>
              <a:gd name="connsiteY50" fmla="*/ 1006475 h 1190625"/>
              <a:gd name="connsiteX51" fmla="*/ 615950 w 1136650"/>
              <a:gd name="connsiteY51" fmla="*/ 946150 h 1190625"/>
              <a:gd name="connsiteX52" fmla="*/ 603250 w 1136650"/>
              <a:gd name="connsiteY52" fmla="*/ 1009650 h 1190625"/>
              <a:gd name="connsiteX53" fmla="*/ 625475 w 1136650"/>
              <a:gd name="connsiteY53" fmla="*/ 923925 h 1190625"/>
              <a:gd name="connsiteX54" fmla="*/ 628650 w 1136650"/>
              <a:gd name="connsiteY54" fmla="*/ 895350 h 1190625"/>
              <a:gd name="connsiteX55" fmla="*/ 590550 w 1136650"/>
              <a:gd name="connsiteY55" fmla="*/ 885825 h 1190625"/>
              <a:gd name="connsiteX56" fmla="*/ 622300 w 1136650"/>
              <a:gd name="connsiteY56" fmla="*/ 850900 h 1190625"/>
              <a:gd name="connsiteX57" fmla="*/ 577850 w 1136650"/>
              <a:gd name="connsiteY57" fmla="*/ 857250 h 1190625"/>
              <a:gd name="connsiteX58" fmla="*/ 542925 w 1136650"/>
              <a:gd name="connsiteY58" fmla="*/ 873125 h 1190625"/>
              <a:gd name="connsiteX59" fmla="*/ 492125 w 1136650"/>
              <a:gd name="connsiteY59" fmla="*/ 876300 h 1190625"/>
              <a:gd name="connsiteX60" fmla="*/ 438150 w 1136650"/>
              <a:gd name="connsiteY60" fmla="*/ 889000 h 1190625"/>
              <a:gd name="connsiteX61" fmla="*/ 396875 w 1136650"/>
              <a:gd name="connsiteY61" fmla="*/ 863600 h 1190625"/>
              <a:gd name="connsiteX62" fmla="*/ 406400 w 1136650"/>
              <a:gd name="connsiteY62" fmla="*/ 803275 h 1190625"/>
              <a:gd name="connsiteX63" fmla="*/ 412750 w 1136650"/>
              <a:gd name="connsiteY63" fmla="*/ 812800 h 1190625"/>
              <a:gd name="connsiteX64" fmla="*/ 384175 w 1136650"/>
              <a:gd name="connsiteY64" fmla="*/ 787400 h 1190625"/>
              <a:gd name="connsiteX65" fmla="*/ 320675 w 1136650"/>
              <a:gd name="connsiteY65" fmla="*/ 749300 h 1190625"/>
              <a:gd name="connsiteX66" fmla="*/ 276225 w 1136650"/>
              <a:gd name="connsiteY66" fmla="*/ 765175 h 1190625"/>
              <a:gd name="connsiteX67" fmla="*/ 279400 w 1136650"/>
              <a:gd name="connsiteY67" fmla="*/ 682625 h 1190625"/>
              <a:gd name="connsiteX68" fmla="*/ 180975 w 1136650"/>
              <a:gd name="connsiteY68" fmla="*/ 679450 h 1190625"/>
              <a:gd name="connsiteX69" fmla="*/ 104775 w 1136650"/>
              <a:gd name="connsiteY69" fmla="*/ 660400 h 1190625"/>
              <a:gd name="connsiteX70" fmla="*/ 111125 w 1136650"/>
              <a:gd name="connsiteY70" fmla="*/ 609600 h 1190625"/>
              <a:gd name="connsiteX71" fmla="*/ 111125 w 1136650"/>
              <a:gd name="connsiteY71" fmla="*/ 603250 h 1190625"/>
              <a:gd name="connsiteX72" fmla="*/ 88900 w 1136650"/>
              <a:gd name="connsiteY72" fmla="*/ 574675 h 1190625"/>
              <a:gd name="connsiteX73" fmla="*/ 50800 w 1136650"/>
              <a:gd name="connsiteY73" fmla="*/ 523875 h 1190625"/>
              <a:gd name="connsiteX74" fmla="*/ 79375 w 1136650"/>
              <a:gd name="connsiteY74" fmla="*/ 466725 h 1190625"/>
              <a:gd name="connsiteX75" fmla="*/ 117475 w 1136650"/>
              <a:gd name="connsiteY75" fmla="*/ 511175 h 1190625"/>
              <a:gd name="connsiteX76" fmla="*/ 117475 w 1136650"/>
              <a:gd name="connsiteY76" fmla="*/ 542925 h 1190625"/>
              <a:gd name="connsiteX77" fmla="*/ 250825 w 1136650"/>
              <a:gd name="connsiteY77" fmla="*/ 568325 h 1190625"/>
              <a:gd name="connsiteX78" fmla="*/ 288925 w 1136650"/>
              <a:gd name="connsiteY78" fmla="*/ 517525 h 1190625"/>
              <a:gd name="connsiteX79" fmla="*/ 346075 w 1136650"/>
              <a:gd name="connsiteY79" fmla="*/ 527050 h 1190625"/>
              <a:gd name="connsiteX80" fmla="*/ 307975 w 1136650"/>
              <a:gd name="connsiteY80" fmla="*/ 473075 h 1190625"/>
              <a:gd name="connsiteX81" fmla="*/ 314325 w 1136650"/>
              <a:gd name="connsiteY81" fmla="*/ 415925 h 1190625"/>
              <a:gd name="connsiteX82" fmla="*/ 273050 w 1136650"/>
              <a:gd name="connsiteY82" fmla="*/ 419100 h 1190625"/>
              <a:gd name="connsiteX83" fmla="*/ 187325 w 1136650"/>
              <a:gd name="connsiteY83" fmla="*/ 415925 h 1190625"/>
              <a:gd name="connsiteX84" fmla="*/ 152400 w 1136650"/>
              <a:gd name="connsiteY84" fmla="*/ 447675 h 1190625"/>
              <a:gd name="connsiteX85" fmla="*/ 82550 w 1136650"/>
              <a:gd name="connsiteY85" fmla="*/ 447675 h 1190625"/>
              <a:gd name="connsiteX86" fmla="*/ 104775 w 1136650"/>
              <a:gd name="connsiteY86" fmla="*/ 396875 h 1190625"/>
              <a:gd name="connsiteX87" fmla="*/ 136525 w 1136650"/>
              <a:gd name="connsiteY87" fmla="*/ 298450 h 1190625"/>
              <a:gd name="connsiteX88" fmla="*/ 85725 w 1136650"/>
              <a:gd name="connsiteY88" fmla="*/ 276225 h 1190625"/>
              <a:gd name="connsiteX89" fmla="*/ 101600 w 1136650"/>
              <a:gd name="connsiteY89" fmla="*/ 200025 h 1190625"/>
              <a:gd name="connsiteX90" fmla="*/ 104775 w 1136650"/>
              <a:gd name="connsiteY90" fmla="*/ 142875 h 1190625"/>
              <a:gd name="connsiteX91" fmla="*/ 0 w 1136650"/>
              <a:gd name="connsiteY91" fmla="*/ 149225 h 1190625"/>
              <a:gd name="connsiteX0" fmla="*/ 0 w 1136650"/>
              <a:gd name="connsiteY0" fmla="*/ 149225 h 1190625"/>
              <a:gd name="connsiteX1" fmla="*/ 22225 w 1136650"/>
              <a:gd name="connsiteY1" fmla="*/ 88900 h 1190625"/>
              <a:gd name="connsiteX2" fmla="*/ 257175 w 1136650"/>
              <a:gd name="connsiteY2" fmla="*/ 123825 h 1190625"/>
              <a:gd name="connsiteX3" fmla="*/ 276225 w 1136650"/>
              <a:gd name="connsiteY3" fmla="*/ 0 h 1190625"/>
              <a:gd name="connsiteX4" fmla="*/ 520700 w 1136650"/>
              <a:gd name="connsiteY4" fmla="*/ 57150 h 1190625"/>
              <a:gd name="connsiteX5" fmla="*/ 549275 w 1136650"/>
              <a:gd name="connsiteY5" fmla="*/ 50800 h 1190625"/>
              <a:gd name="connsiteX6" fmla="*/ 587375 w 1136650"/>
              <a:gd name="connsiteY6" fmla="*/ 57150 h 1190625"/>
              <a:gd name="connsiteX7" fmla="*/ 622300 w 1136650"/>
              <a:gd name="connsiteY7" fmla="*/ 73025 h 1190625"/>
              <a:gd name="connsiteX8" fmla="*/ 631825 w 1136650"/>
              <a:gd name="connsiteY8" fmla="*/ 95250 h 1190625"/>
              <a:gd name="connsiteX9" fmla="*/ 631825 w 1136650"/>
              <a:gd name="connsiteY9" fmla="*/ 127000 h 1190625"/>
              <a:gd name="connsiteX10" fmla="*/ 574675 w 1136650"/>
              <a:gd name="connsiteY10" fmla="*/ 171450 h 1190625"/>
              <a:gd name="connsiteX11" fmla="*/ 587375 w 1136650"/>
              <a:gd name="connsiteY11" fmla="*/ 171450 h 1190625"/>
              <a:gd name="connsiteX12" fmla="*/ 615950 w 1136650"/>
              <a:gd name="connsiteY12" fmla="*/ 174625 h 1190625"/>
              <a:gd name="connsiteX13" fmla="*/ 638175 w 1136650"/>
              <a:gd name="connsiteY13" fmla="*/ 203200 h 1190625"/>
              <a:gd name="connsiteX14" fmla="*/ 638175 w 1136650"/>
              <a:gd name="connsiteY14" fmla="*/ 215900 h 1190625"/>
              <a:gd name="connsiteX15" fmla="*/ 644525 w 1136650"/>
              <a:gd name="connsiteY15" fmla="*/ 231775 h 1190625"/>
              <a:gd name="connsiteX16" fmla="*/ 676275 w 1136650"/>
              <a:gd name="connsiteY16" fmla="*/ 244475 h 1190625"/>
              <a:gd name="connsiteX17" fmla="*/ 679450 w 1136650"/>
              <a:gd name="connsiteY17" fmla="*/ 311150 h 1190625"/>
              <a:gd name="connsiteX18" fmla="*/ 717550 w 1136650"/>
              <a:gd name="connsiteY18" fmla="*/ 428625 h 1190625"/>
              <a:gd name="connsiteX19" fmla="*/ 762000 w 1136650"/>
              <a:gd name="connsiteY19" fmla="*/ 492125 h 1190625"/>
              <a:gd name="connsiteX20" fmla="*/ 777875 w 1136650"/>
              <a:gd name="connsiteY20" fmla="*/ 577850 h 1190625"/>
              <a:gd name="connsiteX21" fmla="*/ 784225 w 1136650"/>
              <a:gd name="connsiteY21" fmla="*/ 612775 h 1190625"/>
              <a:gd name="connsiteX22" fmla="*/ 885825 w 1136650"/>
              <a:gd name="connsiteY22" fmla="*/ 615950 h 1190625"/>
              <a:gd name="connsiteX23" fmla="*/ 876300 w 1136650"/>
              <a:gd name="connsiteY23" fmla="*/ 749300 h 1190625"/>
              <a:gd name="connsiteX24" fmla="*/ 879475 w 1136650"/>
              <a:gd name="connsiteY24" fmla="*/ 787400 h 1190625"/>
              <a:gd name="connsiteX25" fmla="*/ 955675 w 1136650"/>
              <a:gd name="connsiteY25" fmla="*/ 771525 h 1190625"/>
              <a:gd name="connsiteX26" fmla="*/ 996950 w 1136650"/>
              <a:gd name="connsiteY26" fmla="*/ 752475 h 1190625"/>
              <a:gd name="connsiteX27" fmla="*/ 1031875 w 1136650"/>
              <a:gd name="connsiteY27" fmla="*/ 765175 h 1190625"/>
              <a:gd name="connsiteX28" fmla="*/ 1108075 w 1136650"/>
              <a:gd name="connsiteY28" fmla="*/ 781050 h 1190625"/>
              <a:gd name="connsiteX29" fmla="*/ 1136650 w 1136650"/>
              <a:gd name="connsiteY29" fmla="*/ 819150 h 1190625"/>
              <a:gd name="connsiteX30" fmla="*/ 1130300 w 1136650"/>
              <a:gd name="connsiteY30" fmla="*/ 911225 h 1190625"/>
              <a:gd name="connsiteX31" fmla="*/ 1130300 w 1136650"/>
              <a:gd name="connsiteY31" fmla="*/ 1012825 h 1190625"/>
              <a:gd name="connsiteX32" fmla="*/ 1120775 w 1136650"/>
              <a:gd name="connsiteY32" fmla="*/ 1060450 h 1190625"/>
              <a:gd name="connsiteX33" fmla="*/ 1104900 w 1136650"/>
              <a:gd name="connsiteY33" fmla="*/ 1155700 h 1190625"/>
              <a:gd name="connsiteX34" fmla="*/ 1111250 w 1136650"/>
              <a:gd name="connsiteY34" fmla="*/ 1190625 h 1190625"/>
              <a:gd name="connsiteX35" fmla="*/ 1069975 w 1136650"/>
              <a:gd name="connsiteY35" fmla="*/ 1181100 h 1190625"/>
              <a:gd name="connsiteX36" fmla="*/ 1047750 w 1136650"/>
              <a:gd name="connsiteY36" fmla="*/ 1149350 h 1190625"/>
              <a:gd name="connsiteX37" fmla="*/ 1006475 w 1136650"/>
              <a:gd name="connsiteY37" fmla="*/ 1152525 h 1190625"/>
              <a:gd name="connsiteX38" fmla="*/ 933450 w 1136650"/>
              <a:gd name="connsiteY38" fmla="*/ 1143000 h 1190625"/>
              <a:gd name="connsiteX39" fmla="*/ 927100 w 1136650"/>
              <a:gd name="connsiteY39" fmla="*/ 1092200 h 1190625"/>
              <a:gd name="connsiteX40" fmla="*/ 892175 w 1136650"/>
              <a:gd name="connsiteY40" fmla="*/ 1095375 h 1190625"/>
              <a:gd name="connsiteX41" fmla="*/ 850900 w 1136650"/>
              <a:gd name="connsiteY41" fmla="*/ 1076325 h 1190625"/>
              <a:gd name="connsiteX42" fmla="*/ 850900 w 1136650"/>
              <a:gd name="connsiteY42" fmla="*/ 1044575 h 1190625"/>
              <a:gd name="connsiteX43" fmla="*/ 860425 w 1136650"/>
              <a:gd name="connsiteY43" fmla="*/ 1035050 h 1190625"/>
              <a:gd name="connsiteX44" fmla="*/ 828675 w 1136650"/>
              <a:gd name="connsiteY44" fmla="*/ 1057275 h 1190625"/>
              <a:gd name="connsiteX45" fmla="*/ 803275 w 1136650"/>
              <a:gd name="connsiteY45" fmla="*/ 1066800 h 1190625"/>
              <a:gd name="connsiteX46" fmla="*/ 771525 w 1136650"/>
              <a:gd name="connsiteY46" fmla="*/ 1066800 h 1190625"/>
              <a:gd name="connsiteX47" fmla="*/ 723900 w 1136650"/>
              <a:gd name="connsiteY47" fmla="*/ 1066800 h 1190625"/>
              <a:gd name="connsiteX48" fmla="*/ 669925 w 1136650"/>
              <a:gd name="connsiteY48" fmla="*/ 1066800 h 1190625"/>
              <a:gd name="connsiteX49" fmla="*/ 628650 w 1136650"/>
              <a:gd name="connsiteY49" fmla="*/ 1050925 h 1190625"/>
              <a:gd name="connsiteX50" fmla="*/ 625475 w 1136650"/>
              <a:gd name="connsiteY50" fmla="*/ 1006475 h 1190625"/>
              <a:gd name="connsiteX51" fmla="*/ 615950 w 1136650"/>
              <a:gd name="connsiteY51" fmla="*/ 946150 h 1190625"/>
              <a:gd name="connsiteX52" fmla="*/ 609600 w 1136650"/>
              <a:gd name="connsiteY52" fmla="*/ 974725 h 1190625"/>
              <a:gd name="connsiteX53" fmla="*/ 625475 w 1136650"/>
              <a:gd name="connsiteY53" fmla="*/ 923925 h 1190625"/>
              <a:gd name="connsiteX54" fmla="*/ 628650 w 1136650"/>
              <a:gd name="connsiteY54" fmla="*/ 895350 h 1190625"/>
              <a:gd name="connsiteX55" fmla="*/ 590550 w 1136650"/>
              <a:gd name="connsiteY55" fmla="*/ 885825 h 1190625"/>
              <a:gd name="connsiteX56" fmla="*/ 622300 w 1136650"/>
              <a:gd name="connsiteY56" fmla="*/ 850900 h 1190625"/>
              <a:gd name="connsiteX57" fmla="*/ 577850 w 1136650"/>
              <a:gd name="connsiteY57" fmla="*/ 857250 h 1190625"/>
              <a:gd name="connsiteX58" fmla="*/ 542925 w 1136650"/>
              <a:gd name="connsiteY58" fmla="*/ 873125 h 1190625"/>
              <a:gd name="connsiteX59" fmla="*/ 492125 w 1136650"/>
              <a:gd name="connsiteY59" fmla="*/ 876300 h 1190625"/>
              <a:gd name="connsiteX60" fmla="*/ 438150 w 1136650"/>
              <a:gd name="connsiteY60" fmla="*/ 889000 h 1190625"/>
              <a:gd name="connsiteX61" fmla="*/ 396875 w 1136650"/>
              <a:gd name="connsiteY61" fmla="*/ 863600 h 1190625"/>
              <a:gd name="connsiteX62" fmla="*/ 406400 w 1136650"/>
              <a:gd name="connsiteY62" fmla="*/ 803275 h 1190625"/>
              <a:gd name="connsiteX63" fmla="*/ 412750 w 1136650"/>
              <a:gd name="connsiteY63" fmla="*/ 812800 h 1190625"/>
              <a:gd name="connsiteX64" fmla="*/ 384175 w 1136650"/>
              <a:gd name="connsiteY64" fmla="*/ 787400 h 1190625"/>
              <a:gd name="connsiteX65" fmla="*/ 320675 w 1136650"/>
              <a:gd name="connsiteY65" fmla="*/ 749300 h 1190625"/>
              <a:gd name="connsiteX66" fmla="*/ 276225 w 1136650"/>
              <a:gd name="connsiteY66" fmla="*/ 765175 h 1190625"/>
              <a:gd name="connsiteX67" fmla="*/ 279400 w 1136650"/>
              <a:gd name="connsiteY67" fmla="*/ 682625 h 1190625"/>
              <a:gd name="connsiteX68" fmla="*/ 180975 w 1136650"/>
              <a:gd name="connsiteY68" fmla="*/ 679450 h 1190625"/>
              <a:gd name="connsiteX69" fmla="*/ 104775 w 1136650"/>
              <a:gd name="connsiteY69" fmla="*/ 660400 h 1190625"/>
              <a:gd name="connsiteX70" fmla="*/ 111125 w 1136650"/>
              <a:gd name="connsiteY70" fmla="*/ 609600 h 1190625"/>
              <a:gd name="connsiteX71" fmla="*/ 111125 w 1136650"/>
              <a:gd name="connsiteY71" fmla="*/ 603250 h 1190625"/>
              <a:gd name="connsiteX72" fmla="*/ 88900 w 1136650"/>
              <a:gd name="connsiteY72" fmla="*/ 574675 h 1190625"/>
              <a:gd name="connsiteX73" fmla="*/ 50800 w 1136650"/>
              <a:gd name="connsiteY73" fmla="*/ 523875 h 1190625"/>
              <a:gd name="connsiteX74" fmla="*/ 79375 w 1136650"/>
              <a:gd name="connsiteY74" fmla="*/ 466725 h 1190625"/>
              <a:gd name="connsiteX75" fmla="*/ 117475 w 1136650"/>
              <a:gd name="connsiteY75" fmla="*/ 511175 h 1190625"/>
              <a:gd name="connsiteX76" fmla="*/ 117475 w 1136650"/>
              <a:gd name="connsiteY76" fmla="*/ 542925 h 1190625"/>
              <a:gd name="connsiteX77" fmla="*/ 250825 w 1136650"/>
              <a:gd name="connsiteY77" fmla="*/ 568325 h 1190625"/>
              <a:gd name="connsiteX78" fmla="*/ 288925 w 1136650"/>
              <a:gd name="connsiteY78" fmla="*/ 517525 h 1190625"/>
              <a:gd name="connsiteX79" fmla="*/ 346075 w 1136650"/>
              <a:gd name="connsiteY79" fmla="*/ 527050 h 1190625"/>
              <a:gd name="connsiteX80" fmla="*/ 307975 w 1136650"/>
              <a:gd name="connsiteY80" fmla="*/ 473075 h 1190625"/>
              <a:gd name="connsiteX81" fmla="*/ 314325 w 1136650"/>
              <a:gd name="connsiteY81" fmla="*/ 415925 h 1190625"/>
              <a:gd name="connsiteX82" fmla="*/ 273050 w 1136650"/>
              <a:gd name="connsiteY82" fmla="*/ 419100 h 1190625"/>
              <a:gd name="connsiteX83" fmla="*/ 187325 w 1136650"/>
              <a:gd name="connsiteY83" fmla="*/ 415925 h 1190625"/>
              <a:gd name="connsiteX84" fmla="*/ 152400 w 1136650"/>
              <a:gd name="connsiteY84" fmla="*/ 447675 h 1190625"/>
              <a:gd name="connsiteX85" fmla="*/ 82550 w 1136650"/>
              <a:gd name="connsiteY85" fmla="*/ 447675 h 1190625"/>
              <a:gd name="connsiteX86" fmla="*/ 104775 w 1136650"/>
              <a:gd name="connsiteY86" fmla="*/ 396875 h 1190625"/>
              <a:gd name="connsiteX87" fmla="*/ 136525 w 1136650"/>
              <a:gd name="connsiteY87" fmla="*/ 298450 h 1190625"/>
              <a:gd name="connsiteX88" fmla="*/ 85725 w 1136650"/>
              <a:gd name="connsiteY88" fmla="*/ 276225 h 1190625"/>
              <a:gd name="connsiteX89" fmla="*/ 101600 w 1136650"/>
              <a:gd name="connsiteY89" fmla="*/ 200025 h 1190625"/>
              <a:gd name="connsiteX90" fmla="*/ 104775 w 1136650"/>
              <a:gd name="connsiteY90" fmla="*/ 142875 h 1190625"/>
              <a:gd name="connsiteX91" fmla="*/ 0 w 1136650"/>
              <a:gd name="connsiteY91" fmla="*/ 149225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136650" h="1190625">
                <a:moveTo>
                  <a:pt x="0" y="149225"/>
                </a:moveTo>
                <a:lnTo>
                  <a:pt x="22225" y="88900"/>
                </a:lnTo>
                <a:lnTo>
                  <a:pt x="257175" y="123825"/>
                </a:lnTo>
                <a:lnTo>
                  <a:pt x="276225" y="0"/>
                </a:lnTo>
                <a:lnTo>
                  <a:pt x="520700" y="57150"/>
                </a:lnTo>
                <a:lnTo>
                  <a:pt x="549275" y="50800"/>
                </a:lnTo>
                <a:lnTo>
                  <a:pt x="587375" y="57150"/>
                </a:lnTo>
                <a:lnTo>
                  <a:pt x="622300" y="73025"/>
                </a:lnTo>
                <a:lnTo>
                  <a:pt x="631825" y="95250"/>
                </a:lnTo>
                <a:lnTo>
                  <a:pt x="631825" y="127000"/>
                </a:lnTo>
                <a:lnTo>
                  <a:pt x="574675" y="171450"/>
                </a:lnTo>
                <a:lnTo>
                  <a:pt x="587375" y="171450"/>
                </a:lnTo>
                <a:lnTo>
                  <a:pt x="615950" y="174625"/>
                </a:lnTo>
                <a:lnTo>
                  <a:pt x="638175" y="203200"/>
                </a:lnTo>
                <a:lnTo>
                  <a:pt x="638175" y="215900"/>
                </a:lnTo>
                <a:lnTo>
                  <a:pt x="644525" y="231775"/>
                </a:lnTo>
                <a:lnTo>
                  <a:pt x="676275" y="244475"/>
                </a:lnTo>
                <a:lnTo>
                  <a:pt x="679450" y="311150"/>
                </a:lnTo>
                <a:lnTo>
                  <a:pt x="717550" y="428625"/>
                </a:lnTo>
                <a:lnTo>
                  <a:pt x="762000" y="492125"/>
                </a:lnTo>
                <a:lnTo>
                  <a:pt x="777875" y="577850"/>
                </a:lnTo>
                <a:lnTo>
                  <a:pt x="784225" y="612775"/>
                </a:lnTo>
                <a:lnTo>
                  <a:pt x="885825" y="615950"/>
                </a:lnTo>
                <a:lnTo>
                  <a:pt x="876300" y="749300"/>
                </a:lnTo>
                <a:lnTo>
                  <a:pt x="879475" y="787400"/>
                </a:lnTo>
                <a:lnTo>
                  <a:pt x="955675" y="771525"/>
                </a:lnTo>
                <a:lnTo>
                  <a:pt x="996950" y="752475"/>
                </a:lnTo>
                <a:lnTo>
                  <a:pt x="1031875" y="765175"/>
                </a:lnTo>
                <a:lnTo>
                  <a:pt x="1108075" y="781050"/>
                </a:lnTo>
                <a:lnTo>
                  <a:pt x="1136650" y="819150"/>
                </a:lnTo>
                <a:lnTo>
                  <a:pt x="1130300" y="911225"/>
                </a:lnTo>
                <a:lnTo>
                  <a:pt x="1130300" y="1012825"/>
                </a:lnTo>
                <a:lnTo>
                  <a:pt x="1120775" y="1060450"/>
                </a:lnTo>
                <a:lnTo>
                  <a:pt x="1104900" y="1155700"/>
                </a:lnTo>
                <a:lnTo>
                  <a:pt x="1111250" y="1190625"/>
                </a:lnTo>
                <a:lnTo>
                  <a:pt x="1069975" y="1181100"/>
                </a:lnTo>
                <a:lnTo>
                  <a:pt x="1047750" y="1149350"/>
                </a:lnTo>
                <a:lnTo>
                  <a:pt x="1006475" y="1152525"/>
                </a:lnTo>
                <a:lnTo>
                  <a:pt x="933450" y="1143000"/>
                </a:lnTo>
                <a:lnTo>
                  <a:pt x="927100" y="1092200"/>
                </a:lnTo>
                <a:lnTo>
                  <a:pt x="892175" y="1095375"/>
                </a:lnTo>
                <a:lnTo>
                  <a:pt x="850900" y="1076325"/>
                </a:lnTo>
                <a:lnTo>
                  <a:pt x="850900" y="1044575"/>
                </a:lnTo>
                <a:lnTo>
                  <a:pt x="860425" y="1035050"/>
                </a:lnTo>
                <a:lnTo>
                  <a:pt x="828675" y="1057275"/>
                </a:lnTo>
                <a:lnTo>
                  <a:pt x="803275" y="1066800"/>
                </a:lnTo>
                <a:lnTo>
                  <a:pt x="771525" y="1066800"/>
                </a:lnTo>
                <a:lnTo>
                  <a:pt x="723900" y="1066800"/>
                </a:lnTo>
                <a:lnTo>
                  <a:pt x="669925" y="1066800"/>
                </a:lnTo>
                <a:lnTo>
                  <a:pt x="628650" y="1050925"/>
                </a:lnTo>
                <a:lnTo>
                  <a:pt x="625475" y="1006475"/>
                </a:lnTo>
                <a:lnTo>
                  <a:pt x="615950" y="946150"/>
                </a:lnTo>
                <a:lnTo>
                  <a:pt x="609600" y="974725"/>
                </a:lnTo>
                <a:lnTo>
                  <a:pt x="625475" y="923925"/>
                </a:lnTo>
                <a:lnTo>
                  <a:pt x="628650" y="895350"/>
                </a:lnTo>
                <a:lnTo>
                  <a:pt x="590550" y="885825"/>
                </a:lnTo>
                <a:lnTo>
                  <a:pt x="622300" y="850900"/>
                </a:lnTo>
                <a:lnTo>
                  <a:pt x="577850" y="857250"/>
                </a:lnTo>
                <a:lnTo>
                  <a:pt x="542925" y="873125"/>
                </a:lnTo>
                <a:lnTo>
                  <a:pt x="492125" y="876300"/>
                </a:lnTo>
                <a:lnTo>
                  <a:pt x="438150" y="889000"/>
                </a:lnTo>
                <a:lnTo>
                  <a:pt x="396875" y="863600"/>
                </a:lnTo>
                <a:lnTo>
                  <a:pt x="406400" y="803275"/>
                </a:lnTo>
                <a:lnTo>
                  <a:pt x="412750" y="812800"/>
                </a:lnTo>
                <a:lnTo>
                  <a:pt x="384175" y="787400"/>
                </a:lnTo>
                <a:lnTo>
                  <a:pt x="320675" y="749300"/>
                </a:lnTo>
                <a:lnTo>
                  <a:pt x="276225" y="765175"/>
                </a:lnTo>
                <a:lnTo>
                  <a:pt x="279400" y="682625"/>
                </a:lnTo>
                <a:lnTo>
                  <a:pt x="180975" y="679450"/>
                </a:lnTo>
                <a:lnTo>
                  <a:pt x="104775" y="660400"/>
                </a:lnTo>
                <a:lnTo>
                  <a:pt x="111125" y="609600"/>
                </a:lnTo>
                <a:lnTo>
                  <a:pt x="111125" y="603250"/>
                </a:lnTo>
                <a:lnTo>
                  <a:pt x="88900" y="574675"/>
                </a:lnTo>
                <a:lnTo>
                  <a:pt x="50800" y="523875"/>
                </a:lnTo>
                <a:lnTo>
                  <a:pt x="79375" y="466725"/>
                </a:lnTo>
                <a:lnTo>
                  <a:pt x="117475" y="511175"/>
                </a:lnTo>
                <a:lnTo>
                  <a:pt x="117475" y="542925"/>
                </a:lnTo>
                <a:lnTo>
                  <a:pt x="250825" y="568325"/>
                </a:lnTo>
                <a:lnTo>
                  <a:pt x="288925" y="517525"/>
                </a:lnTo>
                <a:lnTo>
                  <a:pt x="346075" y="527050"/>
                </a:lnTo>
                <a:lnTo>
                  <a:pt x="307975" y="473075"/>
                </a:lnTo>
                <a:lnTo>
                  <a:pt x="314325" y="415925"/>
                </a:lnTo>
                <a:lnTo>
                  <a:pt x="273050" y="419100"/>
                </a:lnTo>
                <a:lnTo>
                  <a:pt x="187325" y="415925"/>
                </a:lnTo>
                <a:lnTo>
                  <a:pt x="152400" y="447675"/>
                </a:lnTo>
                <a:lnTo>
                  <a:pt x="82550" y="447675"/>
                </a:lnTo>
                <a:lnTo>
                  <a:pt x="104775" y="396875"/>
                </a:lnTo>
                <a:lnTo>
                  <a:pt x="136525" y="298450"/>
                </a:lnTo>
                <a:lnTo>
                  <a:pt x="85725" y="276225"/>
                </a:lnTo>
                <a:lnTo>
                  <a:pt x="101600" y="200025"/>
                </a:lnTo>
                <a:lnTo>
                  <a:pt x="104775" y="142875"/>
                </a:lnTo>
                <a:lnTo>
                  <a:pt x="0" y="14922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Полилиния 21"/>
          <p:cNvSpPr/>
          <p:nvPr/>
        </p:nvSpPr>
        <p:spPr>
          <a:xfrm>
            <a:off x="3338513" y="4311661"/>
            <a:ext cx="495300" cy="552450"/>
          </a:xfrm>
          <a:custGeom>
            <a:avLst/>
            <a:gdLst>
              <a:gd name="connsiteX0" fmla="*/ 261937 w 495300"/>
              <a:gd name="connsiteY0" fmla="*/ 9525 h 414337"/>
              <a:gd name="connsiteX1" fmla="*/ 400050 w 495300"/>
              <a:gd name="connsiteY1" fmla="*/ 0 h 414337"/>
              <a:gd name="connsiteX2" fmla="*/ 466725 w 495300"/>
              <a:gd name="connsiteY2" fmla="*/ 33337 h 414337"/>
              <a:gd name="connsiteX3" fmla="*/ 452437 w 495300"/>
              <a:gd name="connsiteY3" fmla="*/ 133350 h 414337"/>
              <a:gd name="connsiteX4" fmla="*/ 452437 w 495300"/>
              <a:gd name="connsiteY4" fmla="*/ 180975 h 414337"/>
              <a:gd name="connsiteX5" fmla="*/ 495300 w 495300"/>
              <a:gd name="connsiteY5" fmla="*/ 190500 h 414337"/>
              <a:gd name="connsiteX6" fmla="*/ 485775 w 495300"/>
              <a:gd name="connsiteY6" fmla="*/ 266700 h 414337"/>
              <a:gd name="connsiteX7" fmla="*/ 438150 w 495300"/>
              <a:gd name="connsiteY7" fmla="*/ 285750 h 414337"/>
              <a:gd name="connsiteX8" fmla="*/ 423862 w 495300"/>
              <a:gd name="connsiteY8" fmla="*/ 309562 h 414337"/>
              <a:gd name="connsiteX9" fmla="*/ 395287 w 495300"/>
              <a:gd name="connsiteY9" fmla="*/ 347662 h 414337"/>
              <a:gd name="connsiteX10" fmla="*/ 285750 w 495300"/>
              <a:gd name="connsiteY10" fmla="*/ 361950 h 414337"/>
              <a:gd name="connsiteX11" fmla="*/ 223837 w 495300"/>
              <a:gd name="connsiteY11" fmla="*/ 381000 h 414337"/>
              <a:gd name="connsiteX12" fmla="*/ 185737 w 495300"/>
              <a:gd name="connsiteY12" fmla="*/ 385762 h 414337"/>
              <a:gd name="connsiteX13" fmla="*/ 200025 w 495300"/>
              <a:gd name="connsiteY13" fmla="*/ 414337 h 414337"/>
              <a:gd name="connsiteX14" fmla="*/ 123825 w 495300"/>
              <a:gd name="connsiteY14" fmla="*/ 347662 h 414337"/>
              <a:gd name="connsiteX15" fmla="*/ 33337 w 495300"/>
              <a:gd name="connsiteY15" fmla="*/ 333375 h 414337"/>
              <a:gd name="connsiteX16" fmla="*/ 0 w 495300"/>
              <a:gd name="connsiteY16" fmla="*/ 252412 h 414337"/>
              <a:gd name="connsiteX17" fmla="*/ 42862 w 495300"/>
              <a:gd name="connsiteY17" fmla="*/ 176212 h 414337"/>
              <a:gd name="connsiteX18" fmla="*/ 142875 w 495300"/>
              <a:gd name="connsiteY18" fmla="*/ 176212 h 414337"/>
              <a:gd name="connsiteX19" fmla="*/ 200025 w 495300"/>
              <a:gd name="connsiteY19" fmla="*/ 104775 h 414337"/>
              <a:gd name="connsiteX20" fmla="*/ 261937 w 495300"/>
              <a:gd name="connsiteY20" fmla="*/ 9525 h 414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95300" h="414337">
                <a:moveTo>
                  <a:pt x="261937" y="9525"/>
                </a:moveTo>
                <a:lnTo>
                  <a:pt x="400050" y="0"/>
                </a:lnTo>
                <a:lnTo>
                  <a:pt x="466725" y="33337"/>
                </a:lnTo>
                <a:lnTo>
                  <a:pt x="452437" y="133350"/>
                </a:lnTo>
                <a:lnTo>
                  <a:pt x="452437" y="180975"/>
                </a:lnTo>
                <a:lnTo>
                  <a:pt x="495300" y="190500"/>
                </a:lnTo>
                <a:lnTo>
                  <a:pt x="485775" y="266700"/>
                </a:lnTo>
                <a:lnTo>
                  <a:pt x="438150" y="285750"/>
                </a:lnTo>
                <a:lnTo>
                  <a:pt x="423862" y="309562"/>
                </a:lnTo>
                <a:lnTo>
                  <a:pt x="395287" y="347662"/>
                </a:lnTo>
                <a:lnTo>
                  <a:pt x="285750" y="361950"/>
                </a:lnTo>
                <a:lnTo>
                  <a:pt x="223837" y="381000"/>
                </a:lnTo>
                <a:lnTo>
                  <a:pt x="185737" y="385762"/>
                </a:lnTo>
                <a:lnTo>
                  <a:pt x="200025" y="414337"/>
                </a:lnTo>
                <a:lnTo>
                  <a:pt x="123825" y="347662"/>
                </a:lnTo>
                <a:lnTo>
                  <a:pt x="33337" y="333375"/>
                </a:lnTo>
                <a:lnTo>
                  <a:pt x="0" y="252412"/>
                </a:lnTo>
                <a:lnTo>
                  <a:pt x="42862" y="176212"/>
                </a:lnTo>
                <a:lnTo>
                  <a:pt x="142875" y="176212"/>
                </a:lnTo>
                <a:lnTo>
                  <a:pt x="200025" y="104775"/>
                </a:lnTo>
                <a:lnTo>
                  <a:pt x="261937" y="952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Полилиния 22"/>
          <p:cNvSpPr/>
          <p:nvPr/>
        </p:nvSpPr>
        <p:spPr>
          <a:xfrm>
            <a:off x="3757616" y="4781562"/>
            <a:ext cx="180975" cy="209550"/>
          </a:xfrm>
          <a:custGeom>
            <a:avLst/>
            <a:gdLst>
              <a:gd name="connsiteX0" fmla="*/ 4762 w 180975"/>
              <a:gd name="connsiteY0" fmla="*/ 104775 h 157162"/>
              <a:gd name="connsiteX1" fmla="*/ 0 w 180975"/>
              <a:gd name="connsiteY1" fmla="*/ 42862 h 157162"/>
              <a:gd name="connsiteX2" fmla="*/ 28575 w 180975"/>
              <a:gd name="connsiteY2" fmla="*/ 23812 h 157162"/>
              <a:gd name="connsiteX3" fmla="*/ 66675 w 180975"/>
              <a:gd name="connsiteY3" fmla="*/ 0 h 157162"/>
              <a:gd name="connsiteX4" fmla="*/ 100012 w 180975"/>
              <a:gd name="connsiteY4" fmla="*/ 0 h 157162"/>
              <a:gd name="connsiteX5" fmla="*/ 119062 w 180975"/>
              <a:gd name="connsiteY5" fmla="*/ 38100 h 157162"/>
              <a:gd name="connsiteX6" fmla="*/ 152400 w 180975"/>
              <a:gd name="connsiteY6" fmla="*/ 61912 h 157162"/>
              <a:gd name="connsiteX7" fmla="*/ 180975 w 180975"/>
              <a:gd name="connsiteY7" fmla="*/ 76200 h 157162"/>
              <a:gd name="connsiteX8" fmla="*/ 180975 w 180975"/>
              <a:gd name="connsiteY8" fmla="*/ 90487 h 157162"/>
              <a:gd name="connsiteX9" fmla="*/ 128587 w 180975"/>
              <a:gd name="connsiteY9" fmla="*/ 95250 h 157162"/>
              <a:gd name="connsiteX10" fmla="*/ 123825 w 180975"/>
              <a:gd name="connsiteY10" fmla="*/ 128587 h 157162"/>
              <a:gd name="connsiteX11" fmla="*/ 123825 w 180975"/>
              <a:gd name="connsiteY11" fmla="*/ 157162 h 157162"/>
              <a:gd name="connsiteX12" fmla="*/ 80962 w 180975"/>
              <a:gd name="connsiteY12" fmla="*/ 133350 h 157162"/>
              <a:gd name="connsiteX13" fmla="*/ 57150 w 180975"/>
              <a:gd name="connsiteY13" fmla="*/ 147637 h 157162"/>
              <a:gd name="connsiteX14" fmla="*/ 4762 w 180975"/>
              <a:gd name="connsiteY14" fmla="*/ 104775 h 157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80975" h="157162">
                <a:moveTo>
                  <a:pt x="4762" y="104775"/>
                </a:moveTo>
                <a:lnTo>
                  <a:pt x="0" y="42862"/>
                </a:lnTo>
                <a:lnTo>
                  <a:pt x="28575" y="23812"/>
                </a:lnTo>
                <a:lnTo>
                  <a:pt x="66675" y="0"/>
                </a:lnTo>
                <a:lnTo>
                  <a:pt x="100012" y="0"/>
                </a:lnTo>
                <a:lnTo>
                  <a:pt x="119062" y="38100"/>
                </a:lnTo>
                <a:lnTo>
                  <a:pt x="152400" y="61912"/>
                </a:lnTo>
                <a:lnTo>
                  <a:pt x="180975" y="76200"/>
                </a:lnTo>
                <a:lnTo>
                  <a:pt x="180975" y="90487"/>
                </a:lnTo>
                <a:lnTo>
                  <a:pt x="128587" y="95250"/>
                </a:lnTo>
                <a:lnTo>
                  <a:pt x="123825" y="128587"/>
                </a:lnTo>
                <a:lnTo>
                  <a:pt x="123825" y="157162"/>
                </a:lnTo>
                <a:lnTo>
                  <a:pt x="80962" y="133350"/>
                </a:lnTo>
                <a:lnTo>
                  <a:pt x="57150" y="147637"/>
                </a:lnTo>
                <a:lnTo>
                  <a:pt x="4762" y="10477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Полилиния 31"/>
          <p:cNvSpPr/>
          <p:nvPr/>
        </p:nvSpPr>
        <p:spPr>
          <a:xfrm>
            <a:off x="3495698" y="4047076"/>
            <a:ext cx="193675" cy="262468"/>
          </a:xfrm>
          <a:custGeom>
            <a:avLst/>
            <a:gdLst>
              <a:gd name="connsiteX0" fmla="*/ 0 w 193675"/>
              <a:gd name="connsiteY0" fmla="*/ 60325 h 196850"/>
              <a:gd name="connsiteX1" fmla="*/ 95250 w 193675"/>
              <a:gd name="connsiteY1" fmla="*/ 0 h 196850"/>
              <a:gd name="connsiteX2" fmla="*/ 174625 w 193675"/>
              <a:gd name="connsiteY2" fmla="*/ 9525 h 196850"/>
              <a:gd name="connsiteX3" fmla="*/ 193675 w 193675"/>
              <a:gd name="connsiteY3" fmla="*/ 28575 h 196850"/>
              <a:gd name="connsiteX4" fmla="*/ 193675 w 193675"/>
              <a:gd name="connsiteY4" fmla="*/ 28575 h 196850"/>
              <a:gd name="connsiteX5" fmla="*/ 133350 w 193675"/>
              <a:gd name="connsiteY5" fmla="*/ 73025 h 196850"/>
              <a:gd name="connsiteX6" fmla="*/ 133350 w 193675"/>
              <a:gd name="connsiteY6" fmla="*/ 114300 h 196850"/>
              <a:gd name="connsiteX7" fmla="*/ 114300 w 193675"/>
              <a:gd name="connsiteY7" fmla="*/ 168275 h 196850"/>
              <a:gd name="connsiteX8" fmla="*/ 111125 w 193675"/>
              <a:gd name="connsiteY8" fmla="*/ 196850 h 196850"/>
              <a:gd name="connsiteX9" fmla="*/ 73025 w 193675"/>
              <a:gd name="connsiteY9" fmla="*/ 149225 h 196850"/>
              <a:gd name="connsiteX10" fmla="*/ 66675 w 193675"/>
              <a:gd name="connsiteY10" fmla="*/ 85725 h 196850"/>
              <a:gd name="connsiteX11" fmla="*/ 0 w 193675"/>
              <a:gd name="connsiteY11" fmla="*/ 60325 h 19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93675" h="196850">
                <a:moveTo>
                  <a:pt x="0" y="60325"/>
                </a:moveTo>
                <a:lnTo>
                  <a:pt x="95250" y="0"/>
                </a:lnTo>
                <a:lnTo>
                  <a:pt x="174625" y="9525"/>
                </a:lnTo>
                <a:lnTo>
                  <a:pt x="193675" y="28575"/>
                </a:lnTo>
                <a:lnTo>
                  <a:pt x="193675" y="28575"/>
                </a:lnTo>
                <a:lnTo>
                  <a:pt x="133350" y="73025"/>
                </a:lnTo>
                <a:lnTo>
                  <a:pt x="133350" y="114300"/>
                </a:lnTo>
                <a:lnTo>
                  <a:pt x="114300" y="168275"/>
                </a:lnTo>
                <a:lnTo>
                  <a:pt x="111125" y="196850"/>
                </a:lnTo>
                <a:lnTo>
                  <a:pt x="73025" y="149225"/>
                </a:lnTo>
                <a:lnTo>
                  <a:pt x="66675" y="85725"/>
                </a:lnTo>
                <a:lnTo>
                  <a:pt x="0" y="60325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271" tIns="51136" rIns="102271" bIns="51136" rtlCol="0" anchor="ctr"/>
          <a:lstStyle/>
          <a:p>
            <a:pPr algn="ctr" defTabSz="913196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86" name="Группа 185"/>
          <p:cNvGrpSpPr/>
          <p:nvPr/>
        </p:nvGrpSpPr>
        <p:grpSpPr>
          <a:xfrm>
            <a:off x="1763688" y="2836528"/>
            <a:ext cx="1133503" cy="728234"/>
            <a:chOff x="4255316" y="622562"/>
            <a:chExt cx="1133503" cy="728234"/>
          </a:xfrm>
        </p:grpSpPr>
        <p:sp>
          <p:nvSpPr>
            <p:cNvPr id="187" name="TextBox 10"/>
            <p:cNvSpPr txBox="1"/>
            <p:nvPr/>
          </p:nvSpPr>
          <p:spPr>
            <a:xfrm>
              <a:off x="4255316" y="622562"/>
              <a:ext cx="1133503" cy="215444"/>
            </a:xfrm>
            <a:prstGeom prst="rect">
              <a:avLst/>
            </a:prstGeom>
            <a:solidFill>
              <a:sysClr val="window" lastClr="FFFFFF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8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defTabSz="913196">
                <a:defRPr/>
              </a:pPr>
              <a:r>
                <a:rPr lang="ru-RU" kern="0" dirty="0" smtClean="0">
                  <a:solidFill>
                    <a:prstClr val="black"/>
                  </a:solidFill>
                </a:rPr>
                <a:t>ГО Красноуфимск</a:t>
              </a:r>
              <a:endParaRPr lang="ru-RU" kern="0" dirty="0">
                <a:solidFill>
                  <a:prstClr val="black"/>
                </a:solidFill>
              </a:endParaRPr>
            </a:p>
          </p:txBody>
        </p:sp>
        <p:sp>
          <p:nvSpPr>
            <p:cNvPr id="188" name="TextBox 23"/>
            <p:cNvSpPr txBox="1"/>
            <p:nvPr/>
          </p:nvSpPr>
          <p:spPr>
            <a:xfrm>
              <a:off x="4768514" y="815538"/>
              <a:ext cx="391115" cy="246221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13196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28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89" name="Прямоугольник 188"/>
            <p:cNvSpPr/>
            <p:nvPr/>
          </p:nvSpPr>
          <p:spPr>
            <a:xfrm>
              <a:off x="4390310" y="1006624"/>
              <a:ext cx="569160" cy="173783"/>
            </a:xfrm>
            <a:prstGeom prst="rect">
              <a:avLst/>
            </a:prstGeom>
            <a:solidFill>
              <a:srgbClr val="FFFF00"/>
            </a:solidFill>
            <a:ln w="254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13196">
                <a:defRPr/>
              </a:pPr>
              <a:r>
                <a:rPr lang="ru-RU" sz="700" kern="0" dirty="0" smtClean="0">
                  <a:solidFill>
                    <a:prstClr val="black"/>
                  </a:solidFill>
                  <a:latin typeface="Calibri"/>
                  <a:cs typeface="Times New Roman" panose="02020603050405020304" pitchFamily="18" charset="0"/>
                </a:rPr>
                <a:t>196/116</a:t>
              </a:r>
              <a:endParaRPr lang="ru-RU" sz="700" kern="0" dirty="0">
                <a:solidFill>
                  <a:prstClr val="black"/>
                </a:solidFill>
                <a:latin typeface="Calibri"/>
                <a:cs typeface="Times New Roman" panose="02020603050405020304" pitchFamily="18" charset="0"/>
              </a:endParaRPr>
            </a:p>
          </p:txBody>
        </p:sp>
        <p:sp>
          <p:nvSpPr>
            <p:cNvPr id="190" name="TextBox 23"/>
            <p:cNvSpPr txBox="1"/>
            <p:nvPr/>
          </p:nvSpPr>
          <p:spPr>
            <a:xfrm>
              <a:off x="4449063" y="823498"/>
              <a:ext cx="411129" cy="246221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13196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0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  <p:sp>
          <p:nvSpPr>
            <p:cNvPr id="191" name="Прямоугольник 190"/>
            <p:cNvSpPr/>
            <p:nvPr/>
          </p:nvSpPr>
          <p:spPr>
            <a:xfrm>
              <a:off x="4384603" y="1185435"/>
              <a:ext cx="866706" cy="165361"/>
            </a:xfrm>
            <a:prstGeom prst="rect">
              <a:avLst/>
            </a:prstGeom>
            <a:solidFill>
              <a:srgbClr val="9BBB59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36" tIns="45718" rIns="91436" bIns="45718" anchor="ctr"/>
            <a:lstStyle/>
            <a:p>
              <a:pPr algn="ctr" defTabSz="913196">
                <a:defRPr/>
              </a:pPr>
              <a:r>
                <a:rPr lang="ru-RU" sz="700" kern="0" dirty="0" smtClean="0">
                  <a:solidFill>
                    <a:prstClr val="black"/>
                  </a:solidFill>
                  <a:latin typeface="Calibri"/>
                  <a:cs typeface="Times New Roman" panose="02020603050405020304" pitchFamily="18" charset="0"/>
                </a:rPr>
                <a:t>3983/38585</a:t>
              </a:r>
              <a:endParaRPr lang="ru-RU" sz="700" kern="0" dirty="0">
                <a:solidFill>
                  <a:prstClr val="black"/>
                </a:solidFill>
                <a:latin typeface="Calibri"/>
                <a:cs typeface="Times New Roman" panose="02020603050405020304" pitchFamily="18" charset="0"/>
              </a:endParaRPr>
            </a:p>
          </p:txBody>
        </p:sp>
        <p:sp>
          <p:nvSpPr>
            <p:cNvPr id="192" name="Скругленный прямоугольник 191"/>
            <p:cNvSpPr/>
            <p:nvPr/>
          </p:nvSpPr>
          <p:spPr>
            <a:xfrm>
              <a:off x="4964072" y="1006623"/>
              <a:ext cx="287236" cy="165361"/>
            </a:xfrm>
            <a:prstGeom prst="roundRect">
              <a:avLst/>
            </a:prstGeom>
            <a:solidFill>
              <a:srgbClr val="F79646">
                <a:lumMod val="20000"/>
                <a:lumOff val="80000"/>
              </a:srgbClr>
            </a:solidFill>
            <a:ln w="12700" cap="flat" cmpd="sng" algn="ctr">
              <a:solidFill>
                <a:sysClr val="windowText" lastClr="000000"/>
              </a:solidFill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lIns="0" tIns="0" rIns="0" bIns="0" rtlCol="0" anchor="ctr"/>
            <a:lstStyle/>
            <a:p>
              <a:pPr algn="ctr" defTabSz="913196">
                <a:defRPr/>
              </a:pPr>
              <a:r>
                <a:rPr lang="ru-RU" sz="700" kern="0" dirty="0">
                  <a:solidFill>
                    <a:prstClr val="black"/>
                  </a:solidFill>
                  <a:latin typeface="Calibri"/>
                  <a:cs typeface="Times New Roman" panose="02020603050405020304" pitchFamily="18" charset="0"/>
                </a:rPr>
                <a:t>60%</a:t>
              </a:r>
            </a:p>
          </p:txBody>
        </p:sp>
      </p:grpSp>
      <p:cxnSp>
        <p:nvCxnSpPr>
          <p:cNvPr id="210" name="Прямая со стрелкой 209"/>
          <p:cNvCxnSpPr>
            <a:cxnSpLocks/>
            <a:stCxn id="198" idx="1"/>
          </p:cNvCxnSpPr>
          <p:nvPr/>
        </p:nvCxnSpPr>
        <p:spPr>
          <a:xfrm flipH="1" flipV="1">
            <a:off x="6756407" y="4387849"/>
            <a:ext cx="254903" cy="47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7" name="Группа 166"/>
          <p:cNvGrpSpPr/>
          <p:nvPr/>
        </p:nvGrpSpPr>
        <p:grpSpPr>
          <a:xfrm>
            <a:off x="1043608" y="3706920"/>
            <a:ext cx="1501651" cy="622686"/>
            <a:chOff x="4019930" y="2229830"/>
            <a:chExt cx="1501651" cy="622685"/>
          </a:xfrm>
        </p:grpSpPr>
        <p:grpSp>
          <p:nvGrpSpPr>
            <p:cNvPr id="168" name="Группа 167"/>
            <p:cNvGrpSpPr/>
            <p:nvPr/>
          </p:nvGrpSpPr>
          <p:grpSpPr>
            <a:xfrm>
              <a:off x="4019930" y="2229830"/>
              <a:ext cx="1501651" cy="622685"/>
              <a:chOff x="4239216" y="765194"/>
              <a:chExt cx="1501651" cy="467013"/>
            </a:xfrm>
          </p:grpSpPr>
          <p:sp>
            <p:nvSpPr>
              <p:cNvPr id="170" name="TextBox 10"/>
              <p:cNvSpPr txBox="1"/>
              <p:nvPr/>
            </p:nvSpPr>
            <p:spPr>
              <a:xfrm>
                <a:off x="4239216" y="765194"/>
                <a:ext cx="1501651" cy="161582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684895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МО Красноуфимский округ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Прямоугольник 170"/>
              <p:cNvSpPr/>
              <p:nvPr/>
            </p:nvSpPr>
            <p:spPr>
              <a:xfrm>
                <a:off x="4554995" y="1053948"/>
                <a:ext cx="500609" cy="83137"/>
              </a:xfrm>
              <a:prstGeom prst="rect">
                <a:avLst/>
              </a:prstGeom>
              <a:solidFill>
                <a:srgbClr val="FFFF00"/>
              </a:solidFill>
              <a:ln w="254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3083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835/211</a:t>
                </a:r>
              </a:p>
            </p:txBody>
          </p:sp>
          <p:sp>
            <p:nvSpPr>
              <p:cNvPr id="172" name="TextBox 23"/>
              <p:cNvSpPr txBox="1"/>
              <p:nvPr/>
            </p:nvSpPr>
            <p:spPr>
              <a:xfrm>
                <a:off x="4646498" y="895459"/>
                <a:ext cx="376940" cy="184665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440">
                  <a:defRPr/>
                </a:pPr>
                <a:r>
                  <a:rPr lang="ru-RU" kern="0" dirty="0">
                    <a:solidFill>
                      <a:prstClr val="black"/>
                    </a:solidFill>
                    <a:latin typeface="Calibri"/>
                    <a:cs typeface="+mn-cs"/>
                  </a:rPr>
                  <a:t>0</a:t>
                </a:r>
              </a:p>
            </p:txBody>
          </p:sp>
          <p:sp>
            <p:nvSpPr>
              <p:cNvPr id="173" name="Прямоугольник 172"/>
              <p:cNvSpPr/>
              <p:nvPr/>
            </p:nvSpPr>
            <p:spPr>
              <a:xfrm>
                <a:off x="4554996" y="1149055"/>
                <a:ext cx="696312" cy="83152"/>
              </a:xfrm>
              <a:prstGeom prst="rect">
                <a:avLst/>
              </a:prstGeom>
              <a:solidFill>
                <a:srgbClr val="9BBB59"/>
              </a:solidFill>
              <a:ln w="12700" cap="flat" cmpd="sng" algn="ctr">
                <a:solidFill>
                  <a:sysClr val="windowText" lastClr="000000"/>
                </a:solidFill>
                <a:prstDash val="solid"/>
                <a:miter lim="800000"/>
              </a:ln>
              <a:effectLst/>
            </p:spPr>
            <p:txBody>
              <a:bodyPr lIns="91436" tIns="45718" rIns="91436" bIns="45718" anchor="ctr"/>
              <a:lstStyle/>
              <a:p>
                <a:pPr algn="ctr" defTabSz="913083">
                  <a:defRPr/>
                </a:pPr>
                <a:r>
                  <a:rPr lang="ru-RU" sz="700" kern="0" dirty="0" smtClean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15700/31700</a:t>
                </a:r>
                <a:endParaRPr lang="ru-RU" sz="700" kern="0" dirty="0">
                  <a:solidFill>
                    <a:prstClr val="black"/>
                  </a:solidFill>
                  <a:latin typeface="Calibri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4" name="Скругленный прямоугольник 173"/>
              <p:cNvSpPr/>
              <p:nvPr/>
            </p:nvSpPr>
            <p:spPr>
              <a:xfrm>
                <a:off x="5055604" y="1053948"/>
                <a:ext cx="195703" cy="90138"/>
              </a:xfrm>
              <a:prstGeom prst="roundRect">
                <a:avLst/>
              </a:prstGeom>
              <a:solidFill>
                <a:srgbClr val="F79646">
                  <a:lumMod val="20000"/>
                  <a:lumOff val="80000"/>
                </a:srgbClr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0" tIns="0" rIns="0" bIns="0" rtlCol="0" anchor="ctr"/>
              <a:lstStyle/>
              <a:p>
                <a:pPr algn="ctr" defTabSz="912440">
                  <a:defRPr/>
                </a:pPr>
                <a:r>
                  <a:rPr lang="ru-RU" sz="7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60%</a:t>
                </a:r>
              </a:p>
            </p:txBody>
          </p:sp>
        </p:grpSp>
        <p:sp>
          <p:nvSpPr>
            <p:cNvPr id="169" name="TextBox 23"/>
            <p:cNvSpPr txBox="1"/>
            <p:nvPr/>
          </p:nvSpPr>
          <p:spPr>
            <a:xfrm>
              <a:off x="4693090" y="2408685"/>
              <a:ext cx="333010" cy="246221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7993">
                <a:defRPr/>
              </a:pPr>
              <a:r>
                <a:rPr lang="ru-RU" kern="0" dirty="0" smtClean="0">
                  <a:solidFill>
                    <a:prstClr val="black"/>
                  </a:solidFill>
                  <a:latin typeface="Calibri"/>
                  <a:cs typeface="+mn-cs"/>
                </a:rPr>
                <a:t>28</a:t>
              </a:r>
              <a:endParaRPr lang="ru-RU" kern="0" dirty="0">
                <a:solidFill>
                  <a:prstClr val="black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66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6"/>
          </a:xfrm>
        </p:spPr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309" name="Группа 308"/>
          <p:cNvGrpSpPr/>
          <p:nvPr/>
        </p:nvGrpSpPr>
        <p:grpSpPr>
          <a:xfrm>
            <a:off x="6325415" y="4606412"/>
            <a:ext cx="2999114" cy="2225082"/>
            <a:chOff x="9218010" y="5133040"/>
            <a:chExt cx="3093968" cy="1664001"/>
          </a:xfrm>
        </p:grpSpPr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9669657" y="6492363"/>
              <a:ext cx="2571029" cy="245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42587" tIns="71296" rIns="142587" bIns="7129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594290">
                <a:defRPr/>
              </a:pPr>
              <a:endParaRPr lang="ru-RU" altLang="ru-RU" sz="12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311" name="Группа 111"/>
            <p:cNvGrpSpPr/>
            <p:nvPr/>
          </p:nvGrpSpPr>
          <p:grpSpPr>
            <a:xfrm>
              <a:off x="9218010" y="5133040"/>
              <a:ext cx="3093968" cy="1664001"/>
              <a:chOff x="12551218" y="5739221"/>
              <a:chExt cx="2479317" cy="1131250"/>
            </a:xfrm>
          </p:grpSpPr>
          <p:sp>
            <p:nvSpPr>
              <p:cNvPr id="312" name="Text Box 97"/>
              <p:cNvSpPr txBox="1">
                <a:spLocks noChangeArrowheads="1"/>
              </p:cNvSpPr>
              <p:nvPr/>
            </p:nvSpPr>
            <p:spPr bwMode="auto">
              <a:xfrm>
                <a:off x="12923417" y="6078927"/>
                <a:ext cx="1547120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97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</a:t>
                </a:r>
              </a:p>
            </p:txBody>
          </p:sp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12568550" y="5768651"/>
                <a:ext cx="2291068" cy="1101820"/>
              </a:xfrm>
              <a:prstGeom prst="rect">
                <a:avLst/>
              </a:prstGeom>
              <a:solidFill>
                <a:sysClr val="window" lastClr="FFFFFF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050474">
                  <a:defRPr/>
                </a:pPr>
                <a:endParaRPr lang="ru-RU" altLang="ru-RU" sz="1000" kern="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Text Box 97"/>
              <p:cNvSpPr txBox="1">
                <a:spLocks noChangeArrowheads="1"/>
              </p:cNvSpPr>
              <p:nvPr/>
            </p:nvSpPr>
            <p:spPr bwMode="auto">
              <a:xfrm>
                <a:off x="12941214" y="5882306"/>
                <a:ext cx="2073337" cy="22218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97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        - район 5 классом </a:t>
                </a:r>
              </a:p>
              <a:p>
                <a:pPr defTabSz="1470097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        пожарной  опасности</a:t>
                </a: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13031329" y="5739221"/>
                <a:ext cx="1609849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97">
                  <a:defRPr/>
                </a:pPr>
                <a:r>
                  <a:rPr lang="ru-RU" altLang="ru-RU" sz="100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Box 10"/>
              <p:cNvSpPr txBox="1"/>
              <p:nvPr/>
            </p:nvSpPr>
            <p:spPr>
              <a:xfrm>
                <a:off x="12551218" y="6466673"/>
                <a:ext cx="697450" cy="101710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1050474">
                  <a:defRPr/>
                </a:pPr>
                <a:r>
                  <a:rPr lang="ru-RU" kern="0" dirty="0" err="1">
                    <a:solidFill>
                      <a:prstClr val="black"/>
                    </a:solidFill>
                  </a:rPr>
                  <a:t>Вольский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7" name="Text Box 97"/>
              <p:cNvSpPr txBox="1">
                <a:spLocks noChangeArrowheads="1"/>
              </p:cNvSpPr>
              <p:nvPr/>
            </p:nvSpPr>
            <p:spPr bwMode="auto">
              <a:xfrm>
                <a:off x="13172293" y="6312682"/>
                <a:ext cx="1746685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</a:t>
                </a:r>
                <a:r>
                  <a:rPr lang="ru-RU" altLang="ru-RU" sz="10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количество осадков в мм за 24 ч</a:t>
                </a:r>
              </a:p>
            </p:txBody>
          </p:sp>
          <p:sp>
            <p:nvSpPr>
              <p:cNvPr id="318" name="TextBox 23"/>
              <p:cNvSpPr txBox="1"/>
              <p:nvPr/>
            </p:nvSpPr>
            <p:spPr>
              <a:xfrm>
                <a:off x="12635770" y="6324945"/>
                <a:ext cx="445209" cy="140829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50474">
                  <a:defRPr/>
                </a:pPr>
                <a:r>
                  <a:rPr lang="ru-RU" sz="1200" kern="0" dirty="0">
                    <a:solidFill>
                      <a:prstClr val="black"/>
                    </a:solidFill>
                    <a:latin typeface="Calibri"/>
                  </a:rPr>
                  <a:t>20</a:t>
                </a:r>
              </a:p>
            </p:txBody>
          </p:sp>
          <p:sp>
            <p:nvSpPr>
              <p:cNvPr id="319" name="Полилиния 318"/>
              <p:cNvSpPr/>
              <p:nvPr/>
            </p:nvSpPr>
            <p:spPr>
              <a:xfrm>
                <a:off x="12718283" y="5881769"/>
                <a:ext cx="324905" cy="238528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254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defTabSz="1050474">
                  <a:defRPr/>
                </a:pPr>
                <a:endParaRPr lang="ru-RU" sz="1600" kern="0" dirty="0">
                  <a:solidFill>
                    <a:prstClr val="white"/>
                  </a:solidFill>
                  <a:latin typeface="Calibri"/>
                </a:endParaRP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13185175" y="6458555"/>
                <a:ext cx="1456049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97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муниципальный район</a:t>
                </a:r>
              </a:p>
            </p:txBody>
          </p:sp>
          <p:sp>
            <p:nvSpPr>
              <p:cNvPr id="321" name="Прямоугольник 320"/>
              <p:cNvSpPr/>
              <p:nvPr/>
            </p:nvSpPr>
            <p:spPr>
              <a:xfrm>
                <a:off x="12681865" y="6739632"/>
                <a:ext cx="653778" cy="73649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defTabSz="1050474">
                  <a:defRPr/>
                </a:pPr>
                <a:r>
                  <a:rPr lang="ru-RU" sz="900" kern="0" dirty="0">
                    <a:solidFill>
                      <a:prstClr val="black"/>
                    </a:solidFill>
                    <a:latin typeface="Calibri"/>
                    <a:cs typeface="Times New Roman" panose="02020603050405020304" pitchFamily="18" charset="0"/>
                  </a:rPr>
                  <a:t>1600/148</a:t>
                </a:r>
              </a:p>
            </p:txBody>
          </p:sp>
          <p:sp>
            <p:nvSpPr>
              <p:cNvPr id="322" name="Text Box 97"/>
              <p:cNvSpPr txBox="1">
                <a:spLocks noChangeArrowheads="1"/>
              </p:cNvSpPr>
              <p:nvPr/>
            </p:nvSpPr>
            <p:spPr bwMode="auto">
              <a:xfrm>
                <a:off x="13159788" y="6689073"/>
                <a:ext cx="1870747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97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      - кол-во домов /население</a:t>
                </a:r>
              </a:p>
            </p:txBody>
          </p: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13190380" y="6146810"/>
                <a:ext cx="1746685" cy="143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1470097"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температура, С </a:t>
                </a:r>
              </a:p>
            </p:txBody>
          </p:sp>
          <p:sp>
            <p:nvSpPr>
              <p:cNvPr id="324" name="TextBox 23"/>
              <p:cNvSpPr txBox="1"/>
              <p:nvPr/>
            </p:nvSpPr>
            <p:spPr>
              <a:xfrm>
                <a:off x="12643679" y="6150437"/>
                <a:ext cx="445209" cy="140829"/>
              </a:xfrm>
              <a:prstGeom prst="rect">
                <a:avLst/>
              </a:prstGeom>
              <a:solidFill>
                <a:srgbClr val="C000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1050474">
                  <a:defRPr/>
                </a:pPr>
                <a:r>
                  <a:rPr lang="ru-RU" sz="1200" kern="0" dirty="0">
                    <a:solidFill>
                      <a:prstClr val="black"/>
                    </a:solidFill>
                    <a:latin typeface="Calibri"/>
                  </a:rPr>
                  <a:t>20</a:t>
                </a:r>
              </a:p>
            </p:txBody>
          </p:sp>
        </p:grpSp>
      </p:grpSp>
      <p:sp>
        <p:nvSpPr>
          <p:cNvPr id="325" name="Прямоугольник 324"/>
          <p:cNvSpPr/>
          <p:nvPr/>
        </p:nvSpPr>
        <p:spPr>
          <a:xfrm>
            <a:off x="6561774" y="6302820"/>
            <a:ext cx="634196" cy="204339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91399" tIns="45699" rIns="91399" bIns="45699"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7241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76874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6315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6014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27765" algn="l" defTabSz="171169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513371" algn="l" defTabSz="171169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598873" algn="l" defTabSz="171169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684443" algn="l" defTabSz="171169" rtl="0" eaLnBrk="1" latinLnBrk="0" hangingPunct="1">
              <a:defRPr sz="1300" b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3984">
              <a:defRPr/>
            </a:pPr>
            <a:r>
              <a:rPr lang="ru-RU" sz="900" dirty="0">
                <a:solidFill>
                  <a:prstClr val="black"/>
                </a:solidFill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335" name="Text Box 97"/>
          <p:cNvSpPr txBox="1">
            <a:spLocks noChangeArrowheads="1"/>
          </p:cNvSpPr>
          <p:nvPr/>
        </p:nvSpPr>
        <p:spPr bwMode="auto">
          <a:xfrm>
            <a:off x="7242967" y="6247942"/>
            <a:ext cx="2936525" cy="326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70571" tIns="85283" rIns="170571" bIns="85283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1pPr>
            <a:lvl2pPr marL="37241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2pPr>
            <a:lvl3pPr marL="76874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3pPr>
            <a:lvl4pPr marL="116315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4pPr>
            <a:lvl5pPr marL="156014" indent="1117" algn="l" rtl="0" fontAlgn="base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5pPr>
            <a:lvl6pPr marL="427765" algn="l" defTabSz="171169" rtl="0" eaLnBrk="1" latinLnBrk="0" hangingPunct="1"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6pPr>
            <a:lvl7pPr marL="513371" algn="l" defTabSz="171169" rtl="0" eaLnBrk="1" latinLnBrk="0" hangingPunct="1"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7pPr>
            <a:lvl8pPr marL="598873" algn="l" defTabSz="171169" rtl="0" eaLnBrk="1" latinLnBrk="0" hangingPunct="1"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8pPr>
            <a:lvl9pPr marL="684443" algn="l" defTabSz="171169" rtl="0" eaLnBrk="1" latinLnBrk="0" hangingPunct="1">
              <a:defRPr sz="1300" b="1" kern="1200">
                <a:solidFill>
                  <a:schemeClr val="tx1"/>
                </a:solidFill>
                <a:latin typeface="Times New Roman" pitchFamily="18" charset="0"/>
                <a:ea typeface="+mn-ea"/>
                <a:cs typeface="Arial" charset="0"/>
              </a:defRPr>
            </a:lvl9pPr>
          </a:lstStyle>
          <a:p>
            <a:pPr defTabSz="913984">
              <a:defRPr/>
            </a:pPr>
            <a:r>
              <a:rPr lang="ru-RU" altLang="ru-RU" sz="1000" kern="0" dirty="0">
                <a:solidFill>
                  <a:srgbClr val="000000"/>
                </a:solidFill>
              </a:rPr>
              <a:t>- </a:t>
            </a:r>
            <a:r>
              <a:rPr lang="ru-RU" altLang="ru-RU" sz="1000" b="0" dirty="0">
                <a:solidFill>
                  <a:srgbClr val="000000"/>
                </a:solidFill>
                <a:cs typeface="Arial" panose="020B0604020202020204" pitchFamily="34" charset="0"/>
              </a:rPr>
              <a:t>протяженность ЛЭП/ТП (шт.)</a:t>
            </a:r>
          </a:p>
        </p:txBody>
      </p:sp>
      <p:cxnSp>
        <p:nvCxnSpPr>
          <p:cNvPr id="354" name="Прямая со стрелкой 353"/>
          <p:cNvCxnSpPr>
            <a:cxnSpLocks/>
          </p:cNvCxnSpPr>
          <p:nvPr/>
        </p:nvCxnSpPr>
        <p:spPr>
          <a:xfrm>
            <a:off x="2411760" y="3564762"/>
            <a:ext cx="385416" cy="250825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5" name="Прямая со стрелкой 354"/>
          <p:cNvCxnSpPr>
            <a:cxnSpLocks/>
          </p:cNvCxnSpPr>
          <p:nvPr/>
        </p:nvCxnSpPr>
        <p:spPr>
          <a:xfrm>
            <a:off x="1957435" y="4311661"/>
            <a:ext cx="802245" cy="1984298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олилиния 2"/>
          <p:cNvSpPr/>
          <p:nvPr/>
        </p:nvSpPr>
        <p:spPr>
          <a:xfrm>
            <a:off x="2545259" y="5774906"/>
            <a:ext cx="463550" cy="774700"/>
          </a:xfrm>
          <a:custGeom>
            <a:avLst/>
            <a:gdLst>
              <a:gd name="connsiteX0" fmla="*/ 82550 w 463550"/>
              <a:gd name="connsiteY0" fmla="*/ 381000 h 774700"/>
              <a:gd name="connsiteX1" fmla="*/ 76200 w 463550"/>
              <a:gd name="connsiteY1" fmla="*/ 508000 h 774700"/>
              <a:gd name="connsiteX2" fmla="*/ 107950 w 463550"/>
              <a:gd name="connsiteY2" fmla="*/ 596900 h 774700"/>
              <a:gd name="connsiteX3" fmla="*/ 114300 w 463550"/>
              <a:gd name="connsiteY3" fmla="*/ 679450 h 774700"/>
              <a:gd name="connsiteX4" fmla="*/ 146050 w 463550"/>
              <a:gd name="connsiteY4" fmla="*/ 774700 h 774700"/>
              <a:gd name="connsiteX5" fmla="*/ 215900 w 463550"/>
              <a:gd name="connsiteY5" fmla="*/ 762000 h 774700"/>
              <a:gd name="connsiteX6" fmla="*/ 355600 w 463550"/>
              <a:gd name="connsiteY6" fmla="*/ 736600 h 774700"/>
              <a:gd name="connsiteX7" fmla="*/ 400050 w 463550"/>
              <a:gd name="connsiteY7" fmla="*/ 768350 h 774700"/>
              <a:gd name="connsiteX8" fmla="*/ 400050 w 463550"/>
              <a:gd name="connsiteY8" fmla="*/ 660400 h 774700"/>
              <a:gd name="connsiteX9" fmla="*/ 412750 w 463550"/>
              <a:gd name="connsiteY9" fmla="*/ 565150 h 774700"/>
              <a:gd name="connsiteX10" fmla="*/ 361950 w 463550"/>
              <a:gd name="connsiteY10" fmla="*/ 425450 h 774700"/>
              <a:gd name="connsiteX11" fmla="*/ 400050 w 463550"/>
              <a:gd name="connsiteY11" fmla="*/ 374650 h 774700"/>
              <a:gd name="connsiteX12" fmla="*/ 419100 w 463550"/>
              <a:gd name="connsiteY12" fmla="*/ 323850 h 774700"/>
              <a:gd name="connsiteX13" fmla="*/ 463550 w 463550"/>
              <a:gd name="connsiteY13" fmla="*/ 260350 h 774700"/>
              <a:gd name="connsiteX14" fmla="*/ 355600 w 463550"/>
              <a:gd name="connsiteY14" fmla="*/ 234950 h 774700"/>
              <a:gd name="connsiteX15" fmla="*/ 336550 w 463550"/>
              <a:gd name="connsiteY15" fmla="*/ 190500 h 774700"/>
              <a:gd name="connsiteX16" fmla="*/ 273050 w 463550"/>
              <a:gd name="connsiteY16" fmla="*/ 177800 h 774700"/>
              <a:gd name="connsiteX17" fmla="*/ 234950 w 463550"/>
              <a:gd name="connsiteY17" fmla="*/ 101600 h 774700"/>
              <a:gd name="connsiteX18" fmla="*/ 120650 w 463550"/>
              <a:gd name="connsiteY18" fmla="*/ 76200 h 774700"/>
              <a:gd name="connsiteX19" fmla="*/ 57150 w 463550"/>
              <a:gd name="connsiteY19" fmla="*/ 0 h 774700"/>
              <a:gd name="connsiteX20" fmla="*/ 12700 w 463550"/>
              <a:gd name="connsiteY20" fmla="*/ 50800 h 774700"/>
              <a:gd name="connsiteX21" fmla="*/ 0 w 463550"/>
              <a:gd name="connsiteY21" fmla="*/ 133350 h 774700"/>
              <a:gd name="connsiteX22" fmla="*/ 50800 w 463550"/>
              <a:gd name="connsiteY22" fmla="*/ 241300 h 774700"/>
              <a:gd name="connsiteX23" fmla="*/ 107950 w 463550"/>
              <a:gd name="connsiteY23" fmla="*/ 298450 h 774700"/>
              <a:gd name="connsiteX24" fmla="*/ 101600 w 463550"/>
              <a:gd name="connsiteY24" fmla="*/ 330200 h 774700"/>
              <a:gd name="connsiteX25" fmla="*/ 82550 w 463550"/>
              <a:gd name="connsiteY25" fmla="*/ 381000 h 774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63550" h="774700">
                <a:moveTo>
                  <a:pt x="82550" y="381000"/>
                </a:moveTo>
                <a:lnTo>
                  <a:pt x="76200" y="508000"/>
                </a:lnTo>
                <a:lnTo>
                  <a:pt x="107950" y="596900"/>
                </a:lnTo>
                <a:lnTo>
                  <a:pt x="114300" y="679450"/>
                </a:lnTo>
                <a:lnTo>
                  <a:pt x="146050" y="774700"/>
                </a:lnTo>
                <a:lnTo>
                  <a:pt x="215900" y="762000"/>
                </a:lnTo>
                <a:lnTo>
                  <a:pt x="355600" y="736600"/>
                </a:lnTo>
                <a:lnTo>
                  <a:pt x="400050" y="768350"/>
                </a:lnTo>
                <a:lnTo>
                  <a:pt x="400050" y="660400"/>
                </a:lnTo>
                <a:lnTo>
                  <a:pt x="412750" y="565150"/>
                </a:lnTo>
                <a:lnTo>
                  <a:pt x="361950" y="425450"/>
                </a:lnTo>
                <a:lnTo>
                  <a:pt x="400050" y="374650"/>
                </a:lnTo>
                <a:lnTo>
                  <a:pt x="419100" y="323850"/>
                </a:lnTo>
                <a:lnTo>
                  <a:pt x="463550" y="260350"/>
                </a:lnTo>
                <a:lnTo>
                  <a:pt x="355600" y="234950"/>
                </a:lnTo>
                <a:lnTo>
                  <a:pt x="336550" y="190500"/>
                </a:lnTo>
                <a:lnTo>
                  <a:pt x="273050" y="177800"/>
                </a:lnTo>
                <a:lnTo>
                  <a:pt x="234950" y="101600"/>
                </a:lnTo>
                <a:lnTo>
                  <a:pt x="120650" y="76200"/>
                </a:lnTo>
                <a:lnTo>
                  <a:pt x="57150" y="0"/>
                </a:lnTo>
                <a:lnTo>
                  <a:pt x="12700" y="50800"/>
                </a:lnTo>
                <a:lnTo>
                  <a:pt x="0" y="133350"/>
                </a:lnTo>
                <a:lnTo>
                  <a:pt x="50800" y="241300"/>
                </a:lnTo>
                <a:lnTo>
                  <a:pt x="107950" y="298450"/>
                </a:lnTo>
                <a:lnTo>
                  <a:pt x="101600" y="330200"/>
                </a:lnTo>
                <a:lnTo>
                  <a:pt x="82550" y="381000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19" tIns="45658" rIns="91319" bIns="45658" rtlCol="0" anchor="ctr"/>
          <a:lstStyle/>
          <a:p>
            <a:pPr defTabSz="1050474"/>
            <a:endParaRPr lang="ru-RU" sz="16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2736850" y="5994400"/>
            <a:ext cx="120650" cy="127000"/>
          </a:xfrm>
          <a:custGeom>
            <a:avLst/>
            <a:gdLst>
              <a:gd name="connsiteX0" fmla="*/ 31750 w 120650"/>
              <a:gd name="connsiteY0" fmla="*/ 127000 h 127000"/>
              <a:gd name="connsiteX1" fmla="*/ 0 w 120650"/>
              <a:gd name="connsiteY1" fmla="*/ 25400 h 127000"/>
              <a:gd name="connsiteX2" fmla="*/ 38100 w 120650"/>
              <a:gd name="connsiteY2" fmla="*/ 0 h 127000"/>
              <a:gd name="connsiteX3" fmla="*/ 120650 w 120650"/>
              <a:gd name="connsiteY3" fmla="*/ 69850 h 127000"/>
              <a:gd name="connsiteX4" fmla="*/ 31750 w 120650"/>
              <a:gd name="connsiteY4" fmla="*/ 127000 h 12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0650" h="127000">
                <a:moveTo>
                  <a:pt x="31750" y="127000"/>
                </a:moveTo>
                <a:lnTo>
                  <a:pt x="0" y="25400"/>
                </a:lnTo>
                <a:lnTo>
                  <a:pt x="38100" y="0"/>
                </a:lnTo>
                <a:lnTo>
                  <a:pt x="120650" y="69850"/>
                </a:lnTo>
                <a:lnTo>
                  <a:pt x="31750" y="127000"/>
                </a:lnTo>
                <a:close/>
              </a:path>
            </a:pathLst>
          </a:custGeom>
          <a:solidFill>
            <a:srgbClr val="FF0000">
              <a:alpha val="40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lIns="91319" tIns="45658" rIns="91319" bIns="45658" rtlCol="0" anchor="ctr"/>
          <a:lstStyle/>
          <a:p>
            <a:pPr defTabSz="1050474"/>
            <a:endParaRPr lang="ru-RU" sz="1600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3004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80</Words>
  <Application>Microsoft Office PowerPoint</Application>
  <PresentationFormat>Экран (4:3)</PresentationFormat>
  <Paragraphs>31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</vt:i4>
      </vt:variant>
    </vt:vector>
  </HeadingPairs>
  <TitlesOfParts>
    <vt:vector size="3" baseType="lpstr">
      <vt:lpstr>Тема Office</vt:lpstr>
      <vt:lpstr>1_Тема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АРМ9</dc:creator>
  <cp:lastModifiedBy>АРМ9</cp:lastModifiedBy>
  <cp:revision>25</cp:revision>
  <dcterms:created xsi:type="dcterms:W3CDTF">2021-06-12T09:51:12Z</dcterms:created>
  <dcterms:modified xsi:type="dcterms:W3CDTF">2021-08-14T10:08:16Z</dcterms:modified>
</cp:coreProperties>
</file>