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7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2" descr="\\fileserver\Структура\01-гис\! 2. ГИС\!Хисматуллин И.Р\Безымянный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1"/>
          <a:stretch/>
        </p:blipFill>
        <p:spPr bwMode="auto">
          <a:xfrm>
            <a:off x="-19049" y="776592"/>
            <a:ext cx="9163050" cy="6082291"/>
          </a:xfrm>
          <a:prstGeom prst="rect">
            <a:avLst/>
          </a:prstGeom>
          <a:solidFill>
            <a:srgbClr val="FF0000">
              <a:alpha val="40000"/>
            </a:srgbClr>
          </a:solidFill>
          <a:ln>
            <a:solidFill>
              <a:srgbClr val="FF0000"/>
            </a:solidFill>
          </a:ln>
          <a:extLst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27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8034" y="41089"/>
            <a:ext cx="434772" cy="579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-23466" y="1"/>
            <a:ext cx="9163049" cy="871203"/>
          </a:xfrm>
          <a:prstGeom prst="rect">
            <a:avLst/>
          </a:prstGeom>
          <a:solidFill>
            <a:srgbClr val="204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824" tIns="28955" rIns="57824" bIns="28955" anchor="ctr"/>
          <a:lstStyle>
            <a:defPPr>
              <a:defRPr lang="ru-RU"/>
            </a:defPPr>
            <a:lvl1pPr algn="ctr" defTabSz="769987">
              <a:lnSpc>
                <a:spcPts val="1738"/>
              </a:lnSpc>
              <a:defRPr sz="1400" b="0">
                <a:solidFill>
                  <a:schemeClr val="bg1"/>
                </a:solidFill>
                <a:cs typeface="Times New Roman" pitchFamily="18" charset="0"/>
              </a:defRPr>
            </a:lvl1pPr>
            <a:lvl2pPr>
              <a:defRPr>
                <a:solidFill>
                  <a:schemeClr val="lt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cs typeface="+mn-cs"/>
              </a:defRPr>
            </a:lvl9pPr>
          </a:lstStyle>
          <a:p>
            <a:r>
              <a:rPr lang="ru-RU" dirty="0">
                <a:latin typeface="Times New Roman" pitchFamily="18" charset="0"/>
              </a:rPr>
              <a:t>ИНФОРМАЦИОННЫЕ МАТЕРИАЛЫ ПО ЧРЕЗВЫЧАЙНОЙ ПОЖАРНОЙ </a:t>
            </a:r>
            <a:r>
              <a:rPr lang="ru-RU" dirty="0" smtClean="0">
                <a:latin typeface="Times New Roman" pitchFamily="18" charset="0"/>
              </a:rPr>
              <a:t>ОПАСНОСТИ, СИЛЬНОЙ ЖАРЕ </a:t>
            </a:r>
            <a:r>
              <a:rPr lang="ru-RU" dirty="0">
                <a:latin typeface="Times New Roman" pitchFamily="18" charset="0"/>
              </a:rPr>
              <a:t>И АНОМАЛЬНО ЖАРКОЙ </a:t>
            </a:r>
            <a:r>
              <a:rPr lang="ru-RU" dirty="0" smtClean="0">
                <a:latin typeface="Times New Roman" pitchFamily="18" charset="0"/>
              </a:rPr>
              <a:t>ПОГОДЕ НА </a:t>
            </a:r>
            <a:r>
              <a:rPr lang="ru-RU" dirty="0">
                <a:latin typeface="Times New Roman" pitchFamily="18" charset="0"/>
              </a:rPr>
              <a:t>ТЕРРИТОРИИ СВЕРДЛОВСКОЙ ОБЛАСТИ </a:t>
            </a:r>
          </a:p>
          <a:p>
            <a:r>
              <a:rPr lang="ru-RU" dirty="0">
                <a:latin typeface="Times New Roman" pitchFamily="18" charset="0"/>
              </a:rPr>
              <a:t>(РИСК ВОЗНИКНОВЕНИЯ ПОЖАРОВ НА </a:t>
            </a:r>
            <a:r>
              <a:rPr lang="ru-RU" dirty="0" smtClean="0">
                <a:latin typeface="Times New Roman" pitchFamily="18" charset="0"/>
              </a:rPr>
              <a:t>23.08.2021</a:t>
            </a:r>
            <a:r>
              <a:rPr lang="ru-RU" dirty="0">
                <a:latin typeface="Times New Roman" pitchFamily="18" charset="0"/>
              </a:rPr>
              <a:t>)</a:t>
            </a:r>
          </a:p>
        </p:txBody>
      </p:sp>
      <p:grpSp>
        <p:nvGrpSpPr>
          <p:cNvPr id="83" name="Группа 82"/>
          <p:cNvGrpSpPr/>
          <p:nvPr/>
        </p:nvGrpSpPr>
        <p:grpSpPr>
          <a:xfrm>
            <a:off x="1970373" y="3873840"/>
            <a:ext cx="1337426" cy="847590"/>
            <a:chOff x="4116091" y="2269214"/>
            <a:chExt cx="1100464" cy="635693"/>
          </a:xfrm>
        </p:grpSpPr>
        <p:grpSp>
          <p:nvGrpSpPr>
            <p:cNvPr id="84" name="Группа 83"/>
            <p:cNvGrpSpPr/>
            <p:nvPr/>
          </p:nvGrpSpPr>
          <p:grpSpPr>
            <a:xfrm>
              <a:off x="4116091" y="2269214"/>
              <a:ext cx="1100464" cy="635693"/>
              <a:chOff x="4335377" y="794730"/>
              <a:chExt cx="1100464" cy="476768"/>
            </a:xfrm>
          </p:grpSpPr>
          <p:sp>
            <p:nvSpPr>
              <p:cNvPr id="87" name="Прямоугольник 86"/>
              <p:cNvSpPr/>
              <p:nvPr/>
            </p:nvSpPr>
            <p:spPr>
              <a:xfrm>
                <a:off x="4335377" y="1053948"/>
                <a:ext cx="720227" cy="105892"/>
              </a:xfrm>
              <a:prstGeom prst="rect">
                <a:avLst/>
              </a:prstGeom>
              <a:solidFill>
                <a:srgbClr val="FFFF00"/>
              </a:solidFill>
              <a:ln w="254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021815">
                  <a:defRPr/>
                </a:pPr>
                <a:r>
                  <a:rPr lang="ru-RU" sz="800" kern="0" dirty="0">
                    <a:solidFill>
                      <a:sysClr val="windowText" lastClr="000000"/>
                    </a:solidFill>
                    <a:latin typeface="Calibri"/>
                    <a:cs typeface="Times New Roman" panose="02020603050405020304" pitchFamily="18" charset="0"/>
                  </a:rPr>
                  <a:t>13978,9/2204</a:t>
                </a:r>
              </a:p>
            </p:txBody>
          </p:sp>
          <p:sp>
            <p:nvSpPr>
              <p:cNvPr id="88" name="TextBox 23"/>
              <p:cNvSpPr txBox="1"/>
              <p:nvPr/>
            </p:nvSpPr>
            <p:spPr>
              <a:xfrm>
                <a:off x="4575996" y="941168"/>
                <a:ext cx="376940" cy="138499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1021815">
                  <a:defRPr/>
                </a:pPr>
                <a:r>
                  <a:rPr lang="ru-RU" kern="0" dirty="0">
                    <a:solidFill>
                      <a:sysClr val="windowText" lastClr="000000"/>
                    </a:solidFill>
                    <a:latin typeface="Calibri"/>
                    <a:cs typeface="+mn-cs"/>
                  </a:rPr>
                  <a:t>0</a:t>
                </a:r>
              </a:p>
            </p:txBody>
          </p:sp>
          <p:sp>
            <p:nvSpPr>
              <p:cNvPr id="89" name="Прямоугольник 88"/>
              <p:cNvSpPr/>
              <p:nvPr/>
            </p:nvSpPr>
            <p:spPr>
              <a:xfrm>
                <a:off x="4554996" y="1163343"/>
                <a:ext cx="696312" cy="108155"/>
              </a:xfrm>
              <a:prstGeom prst="rect">
                <a:avLst/>
              </a:prstGeom>
              <a:solidFill>
                <a:srgbClr val="9BBB59"/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lIns="91436" tIns="45718" rIns="91436" bIns="45718" anchor="ctr"/>
              <a:lstStyle/>
              <a:p>
                <a:pPr algn="ctr" defTabSz="1021815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63384/665886</a:t>
                </a:r>
              </a:p>
            </p:txBody>
          </p:sp>
          <p:sp>
            <p:nvSpPr>
              <p:cNvPr id="90" name="Скругленный прямоугольник 89"/>
              <p:cNvSpPr/>
              <p:nvPr/>
            </p:nvSpPr>
            <p:spPr>
              <a:xfrm>
                <a:off x="5055604" y="1053948"/>
                <a:ext cx="195703" cy="105893"/>
              </a:xfrm>
              <a:prstGeom prst="roundRect">
                <a:avLst/>
              </a:prstGeom>
              <a:solidFill>
                <a:srgbClr val="F79646">
                  <a:lumMod val="20000"/>
                  <a:lumOff val="8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0" tIns="0" rIns="0" bIns="0" rtlCol="0" anchor="ctr"/>
              <a:lstStyle/>
              <a:p>
                <a:pPr algn="ctr" defTabSz="1021815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50%</a:t>
                </a:r>
              </a:p>
            </p:txBody>
          </p:sp>
          <p:sp>
            <p:nvSpPr>
              <p:cNvPr id="86" name="TextBox 10"/>
              <p:cNvSpPr txBox="1"/>
              <p:nvPr/>
            </p:nvSpPr>
            <p:spPr>
              <a:xfrm>
                <a:off x="4427839" y="794730"/>
                <a:ext cx="1008002" cy="121187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766996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Горнозаводской УО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85" name="TextBox 23"/>
            <p:cNvSpPr txBox="1"/>
            <p:nvPr/>
          </p:nvSpPr>
          <p:spPr>
            <a:xfrm>
              <a:off x="4704064" y="2485821"/>
              <a:ext cx="333010" cy="184666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1050436">
                <a:defRPr/>
              </a:pPr>
              <a:r>
                <a:rPr lang="ru-RU" kern="0" dirty="0" smtClean="0">
                  <a:solidFill>
                    <a:prstClr val="black"/>
                  </a:solidFill>
                  <a:latin typeface="Calibri"/>
                  <a:cs typeface="+mn-cs"/>
                </a:rPr>
                <a:t>36</a:t>
              </a:r>
              <a:endParaRPr lang="ru-RU" kern="0" dirty="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6990916" y="3598958"/>
            <a:ext cx="1160464" cy="818412"/>
            <a:chOff x="4185073" y="2291099"/>
            <a:chExt cx="1160464" cy="613809"/>
          </a:xfrm>
        </p:grpSpPr>
        <p:grpSp>
          <p:nvGrpSpPr>
            <p:cNvPr id="62" name="Группа 61"/>
            <p:cNvGrpSpPr/>
            <p:nvPr/>
          </p:nvGrpSpPr>
          <p:grpSpPr>
            <a:xfrm>
              <a:off x="4185073" y="2291099"/>
              <a:ext cx="1160464" cy="613809"/>
              <a:chOff x="4404359" y="811143"/>
              <a:chExt cx="1160464" cy="460355"/>
            </a:xfrm>
          </p:grpSpPr>
          <p:sp>
            <p:nvSpPr>
              <p:cNvPr id="64" name="TextBox 10"/>
              <p:cNvSpPr txBox="1"/>
              <p:nvPr/>
            </p:nvSpPr>
            <p:spPr>
              <a:xfrm>
                <a:off x="4448934" y="811143"/>
                <a:ext cx="1115889" cy="121187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684870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Южный УО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Прямоугольник 64"/>
              <p:cNvSpPr/>
              <p:nvPr/>
            </p:nvSpPr>
            <p:spPr>
              <a:xfrm>
                <a:off x="4404359" y="1053948"/>
                <a:ext cx="651246" cy="105892"/>
              </a:xfrm>
              <a:prstGeom prst="rect">
                <a:avLst/>
              </a:prstGeom>
              <a:solidFill>
                <a:srgbClr val="FFFF00"/>
              </a:solidFill>
              <a:ln w="254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12407">
                  <a:defRPr/>
                </a:pPr>
                <a:r>
                  <a:rPr lang="ru-RU" sz="700" kern="0" dirty="0">
                    <a:solidFill>
                      <a:sysClr val="windowText" lastClr="000000"/>
                    </a:solidFill>
                    <a:latin typeface="Calibri"/>
                    <a:cs typeface="Times New Roman" panose="02020603050405020304" pitchFamily="18" charset="0"/>
                  </a:rPr>
                  <a:t>16896/2569</a:t>
                </a:r>
              </a:p>
            </p:txBody>
          </p:sp>
          <p:sp>
            <p:nvSpPr>
              <p:cNvPr id="66" name="TextBox 23"/>
              <p:cNvSpPr txBox="1"/>
              <p:nvPr/>
            </p:nvSpPr>
            <p:spPr>
              <a:xfrm>
                <a:off x="4646498" y="895459"/>
                <a:ext cx="376940" cy="138499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407">
                  <a:defRPr/>
                </a:pPr>
                <a:r>
                  <a:rPr lang="ru-RU" kern="0" dirty="0" smtClean="0">
                    <a:solidFill>
                      <a:sysClr val="windowText" lastClr="000000"/>
                    </a:solidFill>
                    <a:latin typeface="Calibri"/>
                    <a:cs typeface="+mn-cs"/>
                  </a:rPr>
                  <a:t>0</a:t>
                </a:r>
                <a:endParaRPr lang="ru-RU" kern="0" dirty="0">
                  <a:solidFill>
                    <a:sysClr val="windowText" lastClr="000000"/>
                  </a:solidFill>
                  <a:latin typeface="Calibri"/>
                  <a:cs typeface="+mn-cs"/>
                </a:endParaRPr>
              </a:p>
            </p:txBody>
          </p:sp>
          <p:sp>
            <p:nvSpPr>
              <p:cNvPr id="67" name="Прямоугольник 66"/>
              <p:cNvSpPr/>
              <p:nvPr/>
            </p:nvSpPr>
            <p:spPr>
              <a:xfrm>
                <a:off x="4448934" y="1163343"/>
                <a:ext cx="802374" cy="108155"/>
              </a:xfrm>
              <a:prstGeom prst="rect">
                <a:avLst/>
              </a:prstGeom>
              <a:solidFill>
                <a:srgbClr val="9BBB59"/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lIns="91436" tIns="45718" rIns="91436" bIns="45718" anchor="ctr"/>
              <a:lstStyle/>
              <a:p>
                <a:pPr algn="ctr" defTabSz="912407">
                  <a:defRPr/>
                </a:pPr>
                <a:r>
                  <a:rPr lang="ru-RU" sz="7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43568/1546398</a:t>
                </a:r>
              </a:p>
            </p:txBody>
          </p:sp>
          <p:sp>
            <p:nvSpPr>
              <p:cNvPr id="68" name="Скругленный прямоугольник 67"/>
              <p:cNvSpPr/>
              <p:nvPr/>
            </p:nvSpPr>
            <p:spPr>
              <a:xfrm>
                <a:off x="5055604" y="1053948"/>
                <a:ext cx="195703" cy="105893"/>
              </a:xfrm>
              <a:prstGeom prst="roundRect">
                <a:avLst/>
              </a:prstGeom>
              <a:solidFill>
                <a:srgbClr val="F79646">
                  <a:lumMod val="20000"/>
                  <a:lumOff val="8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0" tIns="0" rIns="0" bIns="0" rtlCol="0" anchor="ctr"/>
              <a:lstStyle/>
              <a:p>
                <a:pPr algn="ctr" defTabSz="912407">
                  <a:defRPr/>
                </a:pPr>
                <a:r>
                  <a:rPr lang="ru-RU" sz="7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50%</a:t>
                </a:r>
              </a:p>
            </p:txBody>
          </p:sp>
        </p:grpSp>
        <p:sp>
          <p:nvSpPr>
            <p:cNvPr id="63" name="TextBox 23"/>
            <p:cNvSpPr txBox="1"/>
            <p:nvPr/>
          </p:nvSpPr>
          <p:spPr>
            <a:xfrm>
              <a:off x="4693090" y="2408684"/>
              <a:ext cx="333010" cy="184666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7959">
                <a:defRPr/>
              </a:pPr>
              <a:r>
                <a:rPr lang="ru-RU" kern="0" dirty="0" smtClean="0">
                  <a:solidFill>
                    <a:prstClr val="black"/>
                  </a:solidFill>
                  <a:latin typeface="Calibri"/>
                  <a:cs typeface="+mn-cs"/>
                </a:rPr>
                <a:t>36</a:t>
              </a:r>
              <a:endParaRPr lang="ru-RU" kern="0" dirty="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grpSp>
        <p:nvGrpSpPr>
          <p:cNvPr id="194" name="Группа 193"/>
          <p:cNvGrpSpPr/>
          <p:nvPr/>
        </p:nvGrpSpPr>
        <p:grpSpPr>
          <a:xfrm>
            <a:off x="2139830" y="1424223"/>
            <a:ext cx="1162161" cy="787553"/>
            <a:chOff x="4202101" y="2064964"/>
            <a:chExt cx="1008002" cy="787553"/>
          </a:xfrm>
        </p:grpSpPr>
        <p:grpSp>
          <p:nvGrpSpPr>
            <p:cNvPr id="195" name="Группа 194"/>
            <p:cNvGrpSpPr/>
            <p:nvPr/>
          </p:nvGrpSpPr>
          <p:grpSpPr>
            <a:xfrm>
              <a:off x="4202101" y="2064964"/>
              <a:ext cx="1008002" cy="787553"/>
              <a:chOff x="4421387" y="641544"/>
              <a:chExt cx="1008002" cy="590663"/>
            </a:xfrm>
          </p:grpSpPr>
          <p:sp>
            <p:nvSpPr>
              <p:cNvPr id="197" name="TextBox 10"/>
              <p:cNvSpPr txBox="1"/>
              <p:nvPr/>
            </p:nvSpPr>
            <p:spPr>
              <a:xfrm>
                <a:off x="4421387" y="641544"/>
                <a:ext cx="1008002" cy="161583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684870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Северный УО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98" name="Прямоугольник 197"/>
              <p:cNvSpPr/>
              <p:nvPr/>
            </p:nvSpPr>
            <p:spPr>
              <a:xfrm>
                <a:off x="4505912" y="1053948"/>
                <a:ext cx="549692" cy="83137"/>
              </a:xfrm>
              <a:prstGeom prst="rect">
                <a:avLst/>
              </a:prstGeom>
              <a:solidFill>
                <a:srgbClr val="FFFF00"/>
              </a:solidFill>
              <a:ln w="254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13049">
                  <a:defRPr/>
                </a:pPr>
                <a:r>
                  <a:rPr lang="ru-RU" sz="700" kern="0" dirty="0">
                    <a:solidFill>
                      <a:sysClr val="windowText" lastClr="000000"/>
                    </a:solidFill>
                    <a:latin typeface="Calibri"/>
                    <a:cs typeface="Times New Roman" panose="02020603050405020304" pitchFamily="18" charset="0"/>
                  </a:rPr>
                  <a:t>6069,91761</a:t>
                </a:r>
              </a:p>
            </p:txBody>
          </p:sp>
          <p:sp>
            <p:nvSpPr>
              <p:cNvPr id="199" name="TextBox 23"/>
              <p:cNvSpPr txBox="1"/>
              <p:nvPr/>
            </p:nvSpPr>
            <p:spPr>
              <a:xfrm>
                <a:off x="4646498" y="895459"/>
                <a:ext cx="376940" cy="184665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407">
                  <a:defRPr/>
                </a:pPr>
                <a:r>
                  <a:rPr lang="ru-RU" kern="0" dirty="0">
                    <a:solidFill>
                      <a:sysClr val="windowText" lastClr="000000"/>
                    </a:solidFill>
                    <a:latin typeface="Calibri"/>
                    <a:cs typeface="+mn-cs"/>
                  </a:rPr>
                  <a:t>0</a:t>
                </a:r>
              </a:p>
            </p:txBody>
          </p:sp>
          <p:sp>
            <p:nvSpPr>
              <p:cNvPr id="200" name="Прямоугольник 199"/>
              <p:cNvSpPr/>
              <p:nvPr/>
            </p:nvSpPr>
            <p:spPr>
              <a:xfrm>
                <a:off x="4554996" y="1149055"/>
                <a:ext cx="696312" cy="83152"/>
              </a:xfrm>
              <a:prstGeom prst="rect">
                <a:avLst/>
              </a:prstGeom>
              <a:solidFill>
                <a:srgbClr val="9BBB59"/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lIns="91436" tIns="45718" rIns="91436" bIns="45718" anchor="ctr"/>
              <a:lstStyle/>
              <a:p>
                <a:pPr algn="ctr" defTabSz="913049">
                  <a:defRPr/>
                </a:pPr>
                <a:r>
                  <a:rPr lang="ru-RU" sz="7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38285/453730</a:t>
                </a:r>
              </a:p>
            </p:txBody>
          </p:sp>
          <p:sp>
            <p:nvSpPr>
              <p:cNvPr id="201" name="Скругленный прямоугольник 200"/>
              <p:cNvSpPr/>
              <p:nvPr/>
            </p:nvSpPr>
            <p:spPr>
              <a:xfrm>
                <a:off x="5055604" y="1053948"/>
                <a:ext cx="195703" cy="90138"/>
              </a:xfrm>
              <a:prstGeom prst="roundRect">
                <a:avLst/>
              </a:prstGeom>
              <a:solidFill>
                <a:srgbClr val="F79646">
                  <a:lumMod val="20000"/>
                  <a:lumOff val="8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0" tIns="0" rIns="0" bIns="0" rtlCol="0" anchor="ctr"/>
              <a:lstStyle/>
              <a:p>
                <a:pPr algn="ctr" defTabSz="912407">
                  <a:defRPr/>
                </a:pPr>
                <a:r>
                  <a:rPr lang="ru-RU" sz="7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60%</a:t>
                </a:r>
              </a:p>
            </p:txBody>
          </p:sp>
        </p:grpSp>
        <p:sp>
          <p:nvSpPr>
            <p:cNvPr id="196" name="TextBox 23"/>
            <p:cNvSpPr txBox="1"/>
            <p:nvPr/>
          </p:nvSpPr>
          <p:spPr>
            <a:xfrm>
              <a:off x="4693090" y="2408684"/>
              <a:ext cx="333010" cy="246221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7959">
                <a:defRPr/>
              </a:pPr>
              <a:r>
                <a:rPr lang="ru-RU" kern="0" dirty="0" smtClean="0">
                  <a:solidFill>
                    <a:prstClr val="black"/>
                  </a:solidFill>
                  <a:latin typeface="Calibri"/>
                  <a:cs typeface="+mn-cs"/>
                </a:rPr>
                <a:t>36</a:t>
              </a:r>
              <a:endParaRPr lang="ru-RU" kern="0" dirty="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grpSp>
        <p:nvGrpSpPr>
          <p:cNvPr id="127" name="Группа 126"/>
          <p:cNvGrpSpPr/>
          <p:nvPr/>
        </p:nvGrpSpPr>
        <p:grpSpPr>
          <a:xfrm>
            <a:off x="6324278" y="4604434"/>
            <a:ext cx="3062112" cy="2225082"/>
            <a:chOff x="9218009" y="5133040"/>
            <a:chExt cx="3158958" cy="1664001"/>
          </a:xfrm>
        </p:grpSpPr>
        <p:sp>
          <p:nvSpPr>
            <p:cNvPr id="128" name="Text Box 97"/>
            <p:cNvSpPr txBox="1">
              <a:spLocks noChangeArrowheads="1"/>
            </p:cNvSpPr>
            <p:nvPr/>
          </p:nvSpPr>
          <p:spPr bwMode="auto">
            <a:xfrm>
              <a:off x="9669657" y="6492363"/>
              <a:ext cx="2571029" cy="245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42587" tIns="71296" rIns="142587" bIns="712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594230">
                <a:defRPr/>
              </a:pPr>
              <a:endParaRPr lang="ru-RU" altLang="ru-RU" sz="1200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129" name="Группа 111"/>
            <p:cNvGrpSpPr/>
            <p:nvPr/>
          </p:nvGrpSpPr>
          <p:grpSpPr>
            <a:xfrm>
              <a:off x="9218009" y="5133040"/>
              <a:ext cx="3158958" cy="1664001"/>
              <a:chOff x="12551218" y="5739221"/>
              <a:chExt cx="2531396" cy="1131250"/>
            </a:xfrm>
          </p:grpSpPr>
          <p:sp>
            <p:nvSpPr>
              <p:cNvPr id="130" name="Text Box 97"/>
              <p:cNvSpPr txBox="1">
                <a:spLocks noChangeArrowheads="1"/>
              </p:cNvSpPr>
              <p:nvPr/>
            </p:nvSpPr>
            <p:spPr bwMode="auto">
              <a:xfrm>
                <a:off x="12923417" y="6078927"/>
                <a:ext cx="1547120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39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</a:t>
                </a:r>
              </a:p>
            </p:txBody>
          </p:sp>
          <p:sp>
            <p:nvSpPr>
              <p:cNvPr id="131" name="Rectangle 93"/>
              <p:cNvSpPr>
                <a:spLocks noChangeArrowheads="1"/>
              </p:cNvSpPr>
              <p:nvPr/>
            </p:nvSpPr>
            <p:spPr bwMode="auto">
              <a:xfrm>
                <a:off x="12568550" y="5768651"/>
                <a:ext cx="2291068" cy="1101820"/>
              </a:xfrm>
              <a:prstGeom prst="rect">
                <a:avLst/>
              </a:prstGeom>
              <a:solidFill>
                <a:sysClr val="window" lastClr="FFFFFF"/>
              </a:solidFill>
              <a:ln w="1905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050436">
                  <a:defRPr/>
                </a:pPr>
                <a:endParaRPr lang="ru-RU" altLang="ru-RU" sz="1000" kern="0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Text Box 97"/>
              <p:cNvSpPr txBox="1">
                <a:spLocks noChangeArrowheads="1"/>
              </p:cNvSpPr>
              <p:nvPr/>
            </p:nvSpPr>
            <p:spPr bwMode="auto">
              <a:xfrm>
                <a:off x="13009277" y="5882306"/>
                <a:ext cx="2073337" cy="2221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39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        - район 5 классом </a:t>
                </a:r>
              </a:p>
              <a:p>
                <a:pPr defTabSz="1470039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        пожарной  опасности</a:t>
                </a:r>
              </a:p>
            </p:txBody>
          </p:sp>
          <p:sp>
            <p:nvSpPr>
              <p:cNvPr id="133" name="Text Box 97"/>
              <p:cNvSpPr txBox="1">
                <a:spLocks noChangeArrowheads="1"/>
              </p:cNvSpPr>
              <p:nvPr/>
            </p:nvSpPr>
            <p:spPr bwMode="auto">
              <a:xfrm>
                <a:off x="13031329" y="5739221"/>
                <a:ext cx="1609849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39">
                  <a:defRPr/>
                </a:pPr>
                <a:r>
                  <a:rPr lang="ru-RU" altLang="ru-RU" sz="100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134" name="TextBox 10"/>
              <p:cNvSpPr txBox="1"/>
              <p:nvPr/>
            </p:nvSpPr>
            <p:spPr>
              <a:xfrm>
                <a:off x="12551218" y="6603359"/>
                <a:ext cx="697450" cy="101710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1050436">
                  <a:defRPr/>
                </a:pPr>
                <a:r>
                  <a:rPr lang="ru-RU" kern="0" dirty="0" err="1">
                    <a:solidFill>
                      <a:prstClr val="black"/>
                    </a:solidFill>
                  </a:rPr>
                  <a:t>Вольский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Text Box 97"/>
              <p:cNvSpPr txBox="1">
                <a:spLocks noChangeArrowheads="1"/>
              </p:cNvSpPr>
              <p:nvPr/>
            </p:nvSpPr>
            <p:spPr bwMode="auto">
              <a:xfrm>
                <a:off x="13172293" y="6312682"/>
                <a:ext cx="1746685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</a:t>
                </a:r>
                <a:r>
                  <a:rPr lang="ru-RU" altLang="ru-RU" sz="10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количество осадков в мм за 24 ч</a:t>
                </a:r>
              </a:p>
            </p:txBody>
          </p:sp>
          <p:sp>
            <p:nvSpPr>
              <p:cNvPr id="136" name="TextBox 23"/>
              <p:cNvSpPr txBox="1"/>
              <p:nvPr/>
            </p:nvSpPr>
            <p:spPr>
              <a:xfrm>
                <a:off x="12635770" y="6324945"/>
                <a:ext cx="445209" cy="140829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1050436">
                  <a:defRPr/>
                </a:pPr>
                <a:r>
                  <a:rPr lang="ru-RU" sz="1200" kern="0" dirty="0">
                    <a:solidFill>
                      <a:prstClr val="black"/>
                    </a:solidFill>
                    <a:latin typeface="Calibri"/>
                  </a:rPr>
                  <a:t>20</a:t>
                </a:r>
              </a:p>
            </p:txBody>
          </p:sp>
          <p:sp>
            <p:nvSpPr>
              <p:cNvPr id="137" name="Полилиния 136"/>
              <p:cNvSpPr/>
              <p:nvPr/>
            </p:nvSpPr>
            <p:spPr>
              <a:xfrm>
                <a:off x="12718283" y="5881769"/>
                <a:ext cx="324905" cy="238528"/>
              </a:xfrm>
              <a:custGeom>
                <a:avLst/>
                <a:gdLst>
                  <a:gd name="connsiteX0" fmla="*/ 42863 w 324905"/>
                  <a:gd name="connsiteY0" fmla="*/ 28575 h 204788"/>
                  <a:gd name="connsiteX1" fmla="*/ 47625 w 324905"/>
                  <a:gd name="connsiteY1" fmla="*/ 4763 h 204788"/>
                  <a:gd name="connsiteX2" fmla="*/ 61913 w 324905"/>
                  <a:gd name="connsiteY2" fmla="*/ 0 h 204788"/>
                  <a:gd name="connsiteX3" fmla="*/ 95250 w 324905"/>
                  <a:gd name="connsiteY3" fmla="*/ 4763 h 204788"/>
                  <a:gd name="connsiteX4" fmla="*/ 200025 w 324905"/>
                  <a:gd name="connsiteY4" fmla="*/ 9525 h 204788"/>
                  <a:gd name="connsiteX5" fmla="*/ 252413 w 324905"/>
                  <a:gd name="connsiteY5" fmla="*/ 14288 h 204788"/>
                  <a:gd name="connsiteX6" fmla="*/ 280988 w 324905"/>
                  <a:gd name="connsiteY6" fmla="*/ 23813 h 204788"/>
                  <a:gd name="connsiteX7" fmla="*/ 285750 w 324905"/>
                  <a:gd name="connsiteY7" fmla="*/ 52388 h 204788"/>
                  <a:gd name="connsiteX8" fmla="*/ 300038 w 324905"/>
                  <a:gd name="connsiteY8" fmla="*/ 57150 h 204788"/>
                  <a:gd name="connsiteX9" fmla="*/ 314325 w 324905"/>
                  <a:gd name="connsiteY9" fmla="*/ 66675 h 204788"/>
                  <a:gd name="connsiteX10" fmla="*/ 323850 w 324905"/>
                  <a:gd name="connsiteY10" fmla="*/ 80963 h 204788"/>
                  <a:gd name="connsiteX11" fmla="*/ 319088 w 324905"/>
                  <a:gd name="connsiteY11" fmla="*/ 180975 h 204788"/>
                  <a:gd name="connsiteX12" fmla="*/ 300038 w 324905"/>
                  <a:gd name="connsiteY12" fmla="*/ 185738 h 204788"/>
                  <a:gd name="connsiteX13" fmla="*/ 228600 w 324905"/>
                  <a:gd name="connsiteY13" fmla="*/ 190500 h 204788"/>
                  <a:gd name="connsiteX14" fmla="*/ 209550 w 324905"/>
                  <a:gd name="connsiteY14" fmla="*/ 195263 h 204788"/>
                  <a:gd name="connsiteX15" fmla="*/ 185738 w 324905"/>
                  <a:gd name="connsiteY15" fmla="*/ 200025 h 204788"/>
                  <a:gd name="connsiteX16" fmla="*/ 171450 w 324905"/>
                  <a:gd name="connsiteY16" fmla="*/ 204788 h 204788"/>
                  <a:gd name="connsiteX17" fmla="*/ 152400 w 324905"/>
                  <a:gd name="connsiteY17" fmla="*/ 190500 h 204788"/>
                  <a:gd name="connsiteX18" fmla="*/ 138113 w 324905"/>
                  <a:gd name="connsiteY18" fmla="*/ 180975 h 204788"/>
                  <a:gd name="connsiteX19" fmla="*/ 123825 w 324905"/>
                  <a:gd name="connsiteY19" fmla="*/ 166688 h 204788"/>
                  <a:gd name="connsiteX20" fmla="*/ 95250 w 324905"/>
                  <a:gd name="connsiteY20" fmla="*/ 152400 h 204788"/>
                  <a:gd name="connsiteX21" fmla="*/ 42863 w 324905"/>
                  <a:gd name="connsiteY21" fmla="*/ 147638 h 204788"/>
                  <a:gd name="connsiteX22" fmla="*/ 14288 w 324905"/>
                  <a:gd name="connsiteY22" fmla="*/ 133350 h 204788"/>
                  <a:gd name="connsiteX23" fmla="*/ 4763 w 324905"/>
                  <a:gd name="connsiteY23" fmla="*/ 119063 h 204788"/>
                  <a:gd name="connsiteX24" fmla="*/ 0 w 324905"/>
                  <a:gd name="connsiteY24" fmla="*/ 104775 h 204788"/>
                  <a:gd name="connsiteX25" fmla="*/ 19050 w 324905"/>
                  <a:gd name="connsiteY25" fmla="*/ 42863 h 204788"/>
                  <a:gd name="connsiteX26" fmla="*/ 42863 w 324905"/>
                  <a:gd name="connsiteY26" fmla="*/ 28575 h 204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24905" h="204788">
                    <a:moveTo>
                      <a:pt x="42863" y="28575"/>
                    </a:moveTo>
                    <a:cubicBezTo>
                      <a:pt x="44450" y="20638"/>
                      <a:pt x="43135" y="11498"/>
                      <a:pt x="47625" y="4763"/>
                    </a:cubicBezTo>
                    <a:cubicBezTo>
                      <a:pt x="50410" y="586"/>
                      <a:pt x="56893" y="0"/>
                      <a:pt x="61913" y="0"/>
                    </a:cubicBezTo>
                    <a:cubicBezTo>
                      <a:pt x="73138" y="0"/>
                      <a:pt x="84138" y="3175"/>
                      <a:pt x="95250" y="4763"/>
                    </a:cubicBezTo>
                    <a:cubicBezTo>
                      <a:pt x="147969" y="22336"/>
                      <a:pt x="113804" y="14914"/>
                      <a:pt x="200025" y="9525"/>
                    </a:cubicBezTo>
                    <a:cubicBezTo>
                      <a:pt x="217488" y="11113"/>
                      <a:pt x="235145" y="11241"/>
                      <a:pt x="252413" y="14288"/>
                    </a:cubicBezTo>
                    <a:cubicBezTo>
                      <a:pt x="262300" y="16033"/>
                      <a:pt x="280988" y="23813"/>
                      <a:pt x="280988" y="23813"/>
                    </a:cubicBezTo>
                    <a:cubicBezTo>
                      <a:pt x="282575" y="33338"/>
                      <a:pt x="280959" y="44004"/>
                      <a:pt x="285750" y="52388"/>
                    </a:cubicBezTo>
                    <a:cubicBezTo>
                      <a:pt x="288241" y="56747"/>
                      <a:pt x="295548" y="54905"/>
                      <a:pt x="300038" y="57150"/>
                    </a:cubicBezTo>
                    <a:cubicBezTo>
                      <a:pt x="305157" y="59710"/>
                      <a:pt x="309563" y="63500"/>
                      <a:pt x="314325" y="66675"/>
                    </a:cubicBezTo>
                    <a:cubicBezTo>
                      <a:pt x="317500" y="71438"/>
                      <a:pt x="323612" y="75244"/>
                      <a:pt x="323850" y="80963"/>
                    </a:cubicBezTo>
                    <a:cubicBezTo>
                      <a:pt x="325240" y="114309"/>
                      <a:pt x="326484" y="148430"/>
                      <a:pt x="319088" y="180975"/>
                    </a:cubicBezTo>
                    <a:cubicBezTo>
                      <a:pt x="317637" y="187358"/>
                      <a:pt x="306548" y="185053"/>
                      <a:pt x="300038" y="185738"/>
                    </a:cubicBezTo>
                    <a:cubicBezTo>
                      <a:pt x="276304" y="188236"/>
                      <a:pt x="252413" y="188913"/>
                      <a:pt x="228600" y="190500"/>
                    </a:cubicBezTo>
                    <a:cubicBezTo>
                      <a:pt x="222250" y="192088"/>
                      <a:pt x="215940" y="193843"/>
                      <a:pt x="209550" y="195263"/>
                    </a:cubicBezTo>
                    <a:cubicBezTo>
                      <a:pt x="201648" y="197019"/>
                      <a:pt x="193591" y="198062"/>
                      <a:pt x="185738" y="200025"/>
                    </a:cubicBezTo>
                    <a:cubicBezTo>
                      <a:pt x="180868" y="201243"/>
                      <a:pt x="176213" y="203200"/>
                      <a:pt x="171450" y="204788"/>
                    </a:cubicBezTo>
                    <a:cubicBezTo>
                      <a:pt x="165100" y="200025"/>
                      <a:pt x="158859" y="195114"/>
                      <a:pt x="152400" y="190500"/>
                    </a:cubicBezTo>
                    <a:cubicBezTo>
                      <a:pt x="147743" y="187173"/>
                      <a:pt x="142510" y="184639"/>
                      <a:pt x="138113" y="180975"/>
                    </a:cubicBezTo>
                    <a:cubicBezTo>
                      <a:pt x="132939" y="176663"/>
                      <a:pt x="128999" y="171000"/>
                      <a:pt x="123825" y="166688"/>
                    </a:cubicBezTo>
                    <a:cubicBezTo>
                      <a:pt x="116019" y="160183"/>
                      <a:pt x="105619" y="153881"/>
                      <a:pt x="95250" y="152400"/>
                    </a:cubicBezTo>
                    <a:cubicBezTo>
                      <a:pt x="77892" y="149920"/>
                      <a:pt x="60325" y="149225"/>
                      <a:pt x="42863" y="147638"/>
                    </a:cubicBezTo>
                    <a:cubicBezTo>
                      <a:pt x="31242" y="143764"/>
                      <a:pt x="23520" y="142582"/>
                      <a:pt x="14288" y="133350"/>
                    </a:cubicBezTo>
                    <a:cubicBezTo>
                      <a:pt x="10241" y="129303"/>
                      <a:pt x="7323" y="124182"/>
                      <a:pt x="4763" y="119063"/>
                    </a:cubicBezTo>
                    <a:cubicBezTo>
                      <a:pt x="2518" y="114573"/>
                      <a:pt x="1588" y="109538"/>
                      <a:pt x="0" y="104775"/>
                    </a:cubicBezTo>
                    <a:cubicBezTo>
                      <a:pt x="5433" y="50448"/>
                      <a:pt x="-6518" y="68431"/>
                      <a:pt x="19050" y="42863"/>
                    </a:cubicBezTo>
                    <a:lnTo>
                      <a:pt x="42863" y="28575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 w="254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defTabSz="1050436">
                  <a:defRPr/>
                </a:pPr>
                <a:endParaRPr lang="ru-RU" sz="1600" kern="0" dirty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40" name="Text Box 97"/>
              <p:cNvSpPr txBox="1">
                <a:spLocks noChangeArrowheads="1"/>
              </p:cNvSpPr>
              <p:nvPr/>
            </p:nvSpPr>
            <p:spPr bwMode="auto">
              <a:xfrm>
                <a:off x="13196915" y="6578947"/>
                <a:ext cx="1456049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39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муниципальный район</a:t>
                </a:r>
              </a:p>
            </p:txBody>
          </p:sp>
          <p:sp>
            <p:nvSpPr>
              <p:cNvPr id="141" name="Прямоугольник 140"/>
              <p:cNvSpPr/>
              <p:nvPr/>
            </p:nvSpPr>
            <p:spPr>
              <a:xfrm>
                <a:off x="12681865" y="6739632"/>
                <a:ext cx="653778" cy="73649"/>
              </a:xfrm>
              <a:prstGeom prst="rect">
                <a:avLst/>
              </a:prstGeom>
              <a:solidFill>
                <a:srgbClr val="92D050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defTabSz="1050436">
                  <a:defRPr/>
                </a:pPr>
                <a:r>
                  <a:rPr lang="ru-RU" sz="9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1600/148</a:t>
                </a:r>
              </a:p>
            </p:txBody>
          </p:sp>
          <p:sp>
            <p:nvSpPr>
              <p:cNvPr id="142" name="Text Box 97"/>
              <p:cNvSpPr txBox="1">
                <a:spLocks noChangeArrowheads="1"/>
              </p:cNvSpPr>
              <p:nvPr/>
            </p:nvSpPr>
            <p:spPr bwMode="auto">
              <a:xfrm>
                <a:off x="13204434" y="6689073"/>
                <a:ext cx="1870747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39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      - кол-во домов /население</a:t>
                </a:r>
              </a:p>
            </p:txBody>
          </p:sp>
          <p:sp>
            <p:nvSpPr>
              <p:cNvPr id="143" name="Text Box 97"/>
              <p:cNvSpPr txBox="1">
                <a:spLocks noChangeArrowheads="1"/>
              </p:cNvSpPr>
              <p:nvPr/>
            </p:nvSpPr>
            <p:spPr bwMode="auto">
              <a:xfrm>
                <a:off x="13190380" y="6146810"/>
                <a:ext cx="1746685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39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температура, С </a:t>
                </a:r>
              </a:p>
            </p:txBody>
          </p:sp>
          <p:sp>
            <p:nvSpPr>
              <p:cNvPr id="144" name="TextBox 23"/>
              <p:cNvSpPr txBox="1"/>
              <p:nvPr/>
            </p:nvSpPr>
            <p:spPr>
              <a:xfrm>
                <a:off x="12643679" y="6150437"/>
                <a:ext cx="445209" cy="140829"/>
              </a:xfrm>
              <a:prstGeom prst="rect">
                <a:avLst/>
              </a:prstGeom>
              <a:solidFill>
                <a:srgbClr val="C000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1050436">
                  <a:defRPr/>
                </a:pPr>
                <a:r>
                  <a:rPr lang="ru-RU" sz="1200" kern="0" dirty="0">
                    <a:solidFill>
                      <a:prstClr val="black"/>
                    </a:solidFill>
                    <a:latin typeface="Calibri"/>
                  </a:rPr>
                  <a:t>20</a:t>
                </a:r>
              </a:p>
            </p:txBody>
          </p:sp>
        </p:grpSp>
      </p:grpSp>
      <p:grpSp>
        <p:nvGrpSpPr>
          <p:cNvPr id="211" name="Группа 210"/>
          <p:cNvGrpSpPr/>
          <p:nvPr/>
        </p:nvGrpSpPr>
        <p:grpSpPr>
          <a:xfrm>
            <a:off x="5935479" y="2364474"/>
            <a:ext cx="1366839" cy="818412"/>
            <a:chOff x="4229648" y="2291099"/>
            <a:chExt cx="1115889" cy="613809"/>
          </a:xfrm>
        </p:grpSpPr>
        <p:grpSp>
          <p:nvGrpSpPr>
            <p:cNvPr id="212" name="Группа 211"/>
            <p:cNvGrpSpPr/>
            <p:nvPr/>
          </p:nvGrpSpPr>
          <p:grpSpPr>
            <a:xfrm>
              <a:off x="4229648" y="2291099"/>
              <a:ext cx="1115889" cy="613809"/>
              <a:chOff x="4448934" y="811143"/>
              <a:chExt cx="1115889" cy="460355"/>
            </a:xfrm>
          </p:grpSpPr>
          <p:sp>
            <p:nvSpPr>
              <p:cNvPr id="214" name="TextBox 10"/>
              <p:cNvSpPr txBox="1"/>
              <p:nvPr/>
            </p:nvSpPr>
            <p:spPr>
              <a:xfrm>
                <a:off x="4448934" y="811143"/>
                <a:ext cx="1115889" cy="121187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684870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Восточный УО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15" name="Прямоугольник 214"/>
              <p:cNvSpPr/>
              <p:nvPr/>
            </p:nvSpPr>
            <p:spPr>
              <a:xfrm>
                <a:off x="4448934" y="1053948"/>
                <a:ext cx="606670" cy="105892"/>
              </a:xfrm>
              <a:prstGeom prst="rect">
                <a:avLst/>
              </a:prstGeom>
              <a:solidFill>
                <a:srgbClr val="FFFF00"/>
              </a:solidFill>
              <a:ln w="254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12407">
                  <a:defRPr/>
                </a:pPr>
                <a:r>
                  <a:rPr lang="ru-RU" sz="700" kern="0" dirty="0">
                    <a:solidFill>
                      <a:sysClr val="windowText" lastClr="000000"/>
                    </a:solidFill>
                    <a:latin typeface="Calibri"/>
                    <a:cs typeface="Times New Roman" panose="02020603050405020304" pitchFamily="18" charset="0"/>
                  </a:rPr>
                  <a:t>15332,73/3454</a:t>
                </a:r>
              </a:p>
            </p:txBody>
          </p:sp>
          <p:sp>
            <p:nvSpPr>
              <p:cNvPr id="216" name="TextBox 23"/>
              <p:cNvSpPr txBox="1"/>
              <p:nvPr/>
            </p:nvSpPr>
            <p:spPr>
              <a:xfrm>
                <a:off x="4646498" y="895459"/>
                <a:ext cx="376940" cy="138499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407">
                  <a:defRPr/>
                </a:pPr>
                <a:r>
                  <a:rPr lang="ru-RU" kern="0" dirty="0" smtClean="0">
                    <a:solidFill>
                      <a:sysClr val="windowText" lastClr="000000"/>
                    </a:solidFill>
                    <a:latin typeface="Calibri"/>
                    <a:cs typeface="+mn-cs"/>
                  </a:rPr>
                  <a:t>0</a:t>
                </a:r>
                <a:endParaRPr lang="ru-RU" kern="0" dirty="0">
                  <a:solidFill>
                    <a:sysClr val="windowText" lastClr="000000"/>
                  </a:solidFill>
                  <a:latin typeface="Calibri"/>
                  <a:cs typeface="+mn-cs"/>
                </a:endParaRPr>
              </a:p>
            </p:txBody>
          </p:sp>
          <p:sp>
            <p:nvSpPr>
              <p:cNvPr id="217" name="Прямоугольник 216"/>
              <p:cNvSpPr/>
              <p:nvPr/>
            </p:nvSpPr>
            <p:spPr>
              <a:xfrm>
                <a:off x="4554996" y="1163343"/>
                <a:ext cx="696312" cy="108155"/>
              </a:xfrm>
              <a:prstGeom prst="rect">
                <a:avLst/>
              </a:prstGeom>
              <a:solidFill>
                <a:srgbClr val="9BBB59"/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lIns="91436" tIns="45718" rIns="91436" bIns="45718" anchor="ctr"/>
              <a:lstStyle/>
              <a:p>
                <a:pPr algn="ctr" defTabSz="912407">
                  <a:defRPr/>
                </a:pPr>
                <a:r>
                  <a:rPr lang="ru-RU" sz="7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111158/442125</a:t>
                </a:r>
              </a:p>
            </p:txBody>
          </p:sp>
          <p:sp>
            <p:nvSpPr>
              <p:cNvPr id="218" name="Скругленный прямоугольник 217"/>
              <p:cNvSpPr/>
              <p:nvPr/>
            </p:nvSpPr>
            <p:spPr>
              <a:xfrm>
                <a:off x="5055604" y="1053948"/>
                <a:ext cx="195703" cy="105893"/>
              </a:xfrm>
              <a:prstGeom prst="roundRect">
                <a:avLst/>
              </a:prstGeom>
              <a:solidFill>
                <a:srgbClr val="F79646">
                  <a:lumMod val="20000"/>
                  <a:lumOff val="8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0" tIns="0" rIns="0" bIns="0" rtlCol="0" anchor="ctr"/>
              <a:lstStyle/>
              <a:p>
                <a:pPr algn="ctr" defTabSz="912407">
                  <a:defRPr/>
                </a:pPr>
                <a:r>
                  <a:rPr lang="ru-RU" sz="7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50%</a:t>
                </a:r>
              </a:p>
            </p:txBody>
          </p:sp>
        </p:grpSp>
        <p:sp>
          <p:nvSpPr>
            <p:cNvPr id="213" name="TextBox 23"/>
            <p:cNvSpPr txBox="1"/>
            <p:nvPr/>
          </p:nvSpPr>
          <p:spPr>
            <a:xfrm>
              <a:off x="4693090" y="2408684"/>
              <a:ext cx="333010" cy="184666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7959">
                <a:defRPr/>
              </a:pPr>
              <a:r>
                <a:rPr lang="ru-RU" kern="0" dirty="0" smtClean="0">
                  <a:solidFill>
                    <a:prstClr val="black"/>
                  </a:solidFill>
                  <a:latin typeface="Calibri"/>
                  <a:cs typeface="+mn-cs"/>
                </a:rPr>
                <a:t>36</a:t>
              </a:r>
              <a:endParaRPr lang="ru-RU" kern="0" dirty="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cxnSp>
        <p:nvCxnSpPr>
          <p:cNvPr id="221" name="Прямая со стрелкой 220"/>
          <p:cNvCxnSpPr>
            <a:cxnSpLocks/>
          </p:cNvCxnSpPr>
          <p:nvPr/>
        </p:nvCxnSpPr>
        <p:spPr>
          <a:xfrm flipH="1">
            <a:off x="5074921" y="3182888"/>
            <a:ext cx="1428222" cy="195104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Прямая со стрелкой 275"/>
          <p:cNvCxnSpPr>
            <a:cxnSpLocks/>
          </p:cNvCxnSpPr>
          <p:nvPr/>
        </p:nvCxnSpPr>
        <p:spPr>
          <a:xfrm>
            <a:off x="2736281" y="1732637"/>
            <a:ext cx="1393759" cy="54423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0" name="Группа 409"/>
          <p:cNvGrpSpPr/>
          <p:nvPr/>
        </p:nvGrpSpPr>
        <p:grpSpPr>
          <a:xfrm>
            <a:off x="1435386" y="5347959"/>
            <a:ext cx="963980" cy="571275"/>
            <a:chOff x="4289896" y="715511"/>
            <a:chExt cx="1027604" cy="666523"/>
          </a:xfrm>
        </p:grpSpPr>
        <p:sp>
          <p:nvSpPr>
            <p:cNvPr id="411" name="TextBox 10"/>
            <p:cNvSpPr txBox="1"/>
            <p:nvPr/>
          </p:nvSpPr>
          <p:spPr>
            <a:xfrm>
              <a:off x="4289896" y="715511"/>
              <a:ext cx="1027604" cy="251365"/>
            </a:xfrm>
            <a:prstGeom prst="rect">
              <a:avLst/>
            </a:prstGeom>
            <a:solidFill>
              <a:sysClr val="window" lastClr="FFFFFF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 defTabSz="913949">
                <a:defRPr/>
              </a:pPr>
              <a:r>
                <a:rPr lang="ru-RU" kern="0" dirty="0">
                  <a:solidFill>
                    <a:sysClr val="windowText" lastClr="000000"/>
                  </a:solidFill>
                </a:rPr>
                <a:t>Западный УО</a:t>
              </a:r>
            </a:p>
          </p:txBody>
        </p:sp>
        <p:sp>
          <p:nvSpPr>
            <p:cNvPr id="412" name="TextBox 23"/>
            <p:cNvSpPr txBox="1"/>
            <p:nvPr/>
          </p:nvSpPr>
          <p:spPr>
            <a:xfrm>
              <a:off x="4768514" y="815539"/>
              <a:ext cx="391115" cy="287273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13949">
                <a:defRPr/>
              </a:pPr>
              <a:r>
                <a:rPr lang="ru-RU" kern="0" dirty="0" smtClean="0">
                  <a:solidFill>
                    <a:sysClr val="windowText" lastClr="000000"/>
                  </a:solidFill>
                  <a:latin typeface="Calibri"/>
                  <a:cs typeface="+mn-cs"/>
                </a:rPr>
                <a:t>36</a:t>
              </a:r>
              <a:endParaRPr lang="ru-RU" kern="0" dirty="0">
                <a:solidFill>
                  <a:sysClr val="windowText" lastClr="000000"/>
                </a:solidFill>
                <a:latin typeface="Calibri"/>
                <a:cs typeface="+mn-cs"/>
              </a:endParaRPr>
            </a:p>
          </p:txBody>
        </p:sp>
        <p:sp>
          <p:nvSpPr>
            <p:cNvPr id="413" name="Прямоугольник 412"/>
            <p:cNvSpPr/>
            <p:nvPr/>
          </p:nvSpPr>
          <p:spPr>
            <a:xfrm>
              <a:off x="4366777" y="1061585"/>
              <a:ext cx="613412" cy="132993"/>
            </a:xfrm>
            <a:prstGeom prst="rect">
              <a:avLst/>
            </a:prstGeom>
            <a:solidFill>
              <a:srgbClr val="FFFF00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13949">
                <a:defRPr/>
              </a:pPr>
              <a:r>
                <a:rPr lang="ru-RU" sz="500" kern="0" dirty="0">
                  <a:solidFill>
                    <a:sysClr val="windowText" lastClr="000000"/>
                  </a:solidFill>
                  <a:latin typeface="Calibri"/>
                  <a:cs typeface="Times New Roman" panose="02020603050405020304" pitchFamily="18" charset="0"/>
                </a:rPr>
                <a:t>292,76/16</a:t>
              </a:r>
            </a:p>
          </p:txBody>
        </p:sp>
        <p:sp>
          <p:nvSpPr>
            <p:cNvPr id="414" name="TextBox 23"/>
            <p:cNvSpPr txBox="1"/>
            <p:nvPr/>
          </p:nvSpPr>
          <p:spPr>
            <a:xfrm>
              <a:off x="4449063" y="823496"/>
              <a:ext cx="411129" cy="287273"/>
            </a:xfrm>
            <a:prstGeom prst="rect">
              <a:avLst/>
            </a:prstGeom>
            <a:solidFill>
              <a:srgbClr val="4F81BD">
                <a:lumMod val="75000"/>
              </a:srgb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13949">
                <a:defRPr/>
              </a:pPr>
              <a:r>
                <a:rPr lang="ru-RU" kern="0" dirty="0">
                  <a:solidFill>
                    <a:sysClr val="windowText" lastClr="000000"/>
                  </a:solidFill>
                  <a:latin typeface="Calibri"/>
                  <a:cs typeface="+mn-cs"/>
                </a:rPr>
                <a:t>0</a:t>
              </a:r>
            </a:p>
          </p:txBody>
        </p:sp>
        <p:sp>
          <p:nvSpPr>
            <p:cNvPr id="415" name="Прямоугольник 414"/>
            <p:cNvSpPr/>
            <p:nvPr/>
          </p:nvSpPr>
          <p:spPr>
            <a:xfrm>
              <a:off x="4366777" y="1194578"/>
              <a:ext cx="894537" cy="187456"/>
            </a:xfrm>
            <a:prstGeom prst="rect">
              <a:avLst/>
            </a:prstGeom>
            <a:solidFill>
              <a:srgbClr val="9BBB59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91436" tIns="45718" rIns="91436" bIns="45718" anchor="ctr"/>
            <a:lstStyle/>
            <a:p>
              <a:pPr algn="ctr" defTabSz="913949">
                <a:defRPr/>
              </a:pPr>
              <a:r>
                <a:rPr lang="ru-RU" sz="700" kern="0" dirty="0">
                  <a:solidFill>
                    <a:prstClr val="black"/>
                  </a:solidFill>
                  <a:latin typeface="Calibri"/>
                  <a:cs typeface="Times New Roman" panose="02020603050405020304" pitchFamily="18" charset="0"/>
                </a:rPr>
                <a:t>2351/41978</a:t>
              </a:r>
            </a:p>
          </p:txBody>
        </p:sp>
        <p:sp>
          <p:nvSpPr>
            <p:cNvPr id="416" name="Скругленный прямоугольник 415"/>
            <p:cNvSpPr/>
            <p:nvPr/>
          </p:nvSpPr>
          <p:spPr>
            <a:xfrm>
              <a:off x="4964072" y="1006624"/>
              <a:ext cx="287236" cy="140848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 defTabSz="913949">
                <a:defRPr/>
              </a:pPr>
              <a:r>
                <a:rPr lang="ru-RU" sz="700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60%</a:t>
              </a:r>
            </a:p>
          </p:txBody>
        </p:sp>
      </p:grpSp>
      <p:sp>
        <p:nvSpPr>
          <p:cNvPr id="10" name="Полилиния 9"/>
          <p:cNvSpPr/>
          <p:nvPr/>
        </p:nvSpPr>
        <p:spPr>
          <a:xfrm>
            <a:off x="3040381" y="899160"/>
            <a:ext cx="2545080" cy="3749040"/>
          </a:xfrm>
          <a:custGeom>
            <a:avLst/>
            <a:gdLst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676400 w 2788920"/>
              <a:gd name="connsiteY34" fmla="*/ 426720 h 3749040"/>
              <a:gd name="connsiteX35" fmla="*/ 1790700 w 2788920"/>
              <a:gd name="connsiteY35" fmla="*/ 518160 h 3749040"/>
              <a:gd name="connsiteX36" fmla="*/ 2019300 w 2788920"/>
              <a:gd name="connsiteY36" fmla="*/ 62484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85060 w 2788920"/>
              <a:gd name="connsiteY40" fmla="*/ 1661160 h 3749040"/>
              <a:gd name="connsiteX41" fmla="*/ 2354580 w 2788920"/>
              <a:gd name="connsiteY41" fmla="*/ 1737360 h 3749040"/>
              <a:gd name="connsiteX42" fmla="*/ 2567940 w 2788920"/>
              <a:gd name="connsiteY42" fmla="*/ 1798320 h 3749040"/>
              <a:gd name="connsiteX43" fmla="*/ 2689860 w 2788920"/>
              <a:gd name="connsiteY43" fmla="*/ 2461260 h 3749040"/>
              <a:gd name="connsiteX44" fmla="*/ 2788920 w 2788920"/>
              <a:gd name="connsiteY44" fmla="*/ 2560320 h 3749040"/>
              <a:gd name="connsiteX45" fmla="*/ 2613660 w 2788920"/>
              <a:gd name="connsiteY45" fmla="*/ 2766060 h 3749040"/>
              <a:gd name="connsiteX46" fmla="*/ 2545080 w 2788920"/>
              <a:gd name="connsiteY46" fmla="*/ 2887980 h 3749040"/>
              <a:gd name="connsiteX47" fmla="*/ 2446020 w 2788920"/>
              <a:gd name="connsiteY47" fmla="*/ 2941320 h 3749040"/>
              <a:gd name="connsiteX48" fmla="*/ 2369820 w 2788920"/>
              <a:gd name="connsiteY48" fmla="*/ 3017520 h 3749040"/>
              <a:gd name="connsiteX49" fmla="*/ 2331720 w 2788920"/>
              <a:gd name="connsiteY49" fmla="*/ 2933700 h 3749040"/>
              <a:gd name="connsiteX50" fmla="*/ 2194560 w 2788920"/>
              <a:gd name="connsiteY50" fmla="*/ 2933700 h 3749040"/>
              <a:gd name="connsiteX51" fmla="*/ 2042160 w 2788920"/>
              <a:gd name="connsiteY51" fmla="*/ 2849880 h 3749040"/>
              <a:gd name="connsiteX52" fmla="*/ 2049780 w 2788920"/>
              <a:gd name="connsiteY52" fmla="*/ 3086100 h 3749040"/>
              <a:gd name="connsiteX53" fmla="*/ 2011680 w 2788920"/>
              <a:gd name="connsiteY53" fmla="*/ 3169920 h 3749040"/>
              <a:gd name="connsiteX54" fmla="*/ 2026920 w 2788920"/>
              <a:gd name="connsiteY54" fmla="*/ 3307080 h 3749040"/>
              <a:gd name="connsiteX55" fmla="*/ 1950720 w 2788920"/>
              <a:gd name="connsiteY55" fmla="*/ 3337560 h 3749040"/>
              <a:gd name="connsiteX56" fmla="*/ 1783080 w 2788920"/>
              <a:gd name="connsiteY56" fmla="*/ 3398520 h 3749040"/>
              <a:gd name="connsiteX57" fmla="*/ 1501140 w 2788920"/>
              <a:gd name="connsiteY57" fmla="*/ 3291840 h 3749040"/>
              <a:gd name="connsiteX58" fmla="*/ 1432560 w 2788920"/>
              <a:gd name="connsiteY58" fmla="*/ 3535680 h 3749040"/>
              <a:gd name="connsiteX59" fmla="*/ 1196340 w 2788920"/>
              <a:gd name="connsiteY59" fmla="*/ 3429000 h 3749040"/>
              <a:gd name="connsiteX60" fmla="*/ 1120140 w 2788920"/>
              <a:gd name="connsiteY60" fmla="*/ 3550920 h 3749040"/>
              <a:gd name="connsiteX61" fmla="*/ 1013460 w 2788920"/>
              <a:gd name="connsiteY61" fmla="*/ 3619500 h 3749040"/>
              <a:gd name="connsiteX62" fmla="*/ 998220 w 2788920"/>
              <a:gd name="connsiteY62" fmla="*/ 3749040 h 3749040"/>
              <a:gd name="connsiteX63" fmla="*/ 762000 w 2788920"/>
              <a:gd name="connsiteY63" fmla="*/ 3710940 h 3749040"/>
              <a:gd name="connsiteX64" fmla="*/ 769620 w 2788920"/>
              <a:gd name="connsiteY64" fmla="*/ 3604260 h 3749040"/>
              <a:gd name="connsiteX65" fmla="*/ 739140 w 2788920"/>
              <a:gd name="connsiteY65" fmla="*/ 3566160 h 3749040"/>
              <a:gd name="connsiteX66" fmla="*/ 792480 w 2788920"/>
              <a:gd name="connsiteY66" fmla="*/ 3436620 h 3749040"/>
              <a:gd name="connsiteX67" fmla="*/ 792480 w 2788920"/>
              <a:gd name="connsiteY67" fmla="*/ 3360420 h 3749040"/>
              <a:gd name="connsiteX68" fmla="*/ 579120 w 2788920"/>
              <a:gd name="connsiteY68" fmla="*/ 3360420 h 3749040"/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474106 w 2788920"/>
              <a:gd name="connsiteY34" fmla="*/ 617699 h 3749040"/>
              <a:gd name="connsiteX35" fmla="*/ 1790700 w 2788920"/>
              <a:gd name="connsiteY35" fmla="*/ 518160 h 3749040"/>
              <a:gd name="connsiteX36" fmla="*/ 2019300 w 2788920"/>
              <a:gd name="connsiteY36" fmla="*/ 62484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85060 w 2788920"/>
              <a:gd name="connsiteY40" fmla="*/ 1661160 h 3749040"/>
              <a:gd name="connsiteX41" fmla="*/ 2354580 w 2788920"/>
              <a:gd name="connsiteY41" fmla="*/ 1737360 h 3749040"/>
              <a:gd name="connsiteX42" fmla="*/ 2567940 w 2788920"/>
              <a:gd name="connsiteY42" fmla="*/ 1798320 h 3749040"/>
              <a:gd name="connsiteX43" fmla="*/ 2689860 w 2788920"/>
              <a:gd name="connsiteY43" fmla="*/ 2461260 h 3749040"/>
              <a:gd name="connsiteX44" fmla="*/ 2788920 w 2788920"/>
              <a:gd name="connsiteY44" fmla="*/ 2560320 h 3749040"/>
              <a:gd name="connsiteX45" fmla="*/ 2613660 w 2788920"/>
              <a:gd name="connsiteY45" fmla="*/ 2766060 h 3749040"/>
              <a:gd name="connsiteX46" fmla="*/ 2545080 w 2788920"/>
              <a:gd name="connsiteY46" fmla="*/ 2887980 h 3749040"/>
              <a:gd name="connsiteX47" fmla="*/ 2446020 w 2788920"/>
              <a:gd name="connsiteY47" fmla="*/ 2941320 h 3749040"/>
              <a:gd name="connsiteX48" fmla="*/ 2369820 w 2788920"/>
              <a:gd name="connsiteY48" fmla="*/ 3017520 h 3749040"/>
              <a:gd name="connsiteX49" fmla="*/ 2331720 w 2788920"/>
              <a:gd name="connsiteY49" fmla="*/ 2933700 h 3749040"/>
              <a:gd name="connsiteX50" fmla="*/ 2194560 w 2788920"/>
              <a:gd name="connsiteY50" fmla="*/ 2933700 h 3749040"/>
              <a:gd name="connsiteX51" fmla="*/ 2042160 w 2788920"/>
              <a:gd name="connsiteY51" fmla="*/ 2849880 h 3749040"/>
              <a:gd name="connsiteX52" fmla="*/ 2049780 w 2788920"/>
              <a:gd name="connsiteY52" fmla="*/ 3086100 h 3749040"/>
              <a:gd name="connsiteX53" fmla="*/ 2011680 w 2788920"/>
              <a:gd name="connsiteY53" fmla="*/ 3169920 h 3749040"/>
              <a:gd name="connsiteX54" fmla="*/ 2026920 w 2788920"/>
              <a:gd name="connsiteY54" fmla="*/ 3307080 h 3749040"/>
              <a:gd name="connsiteX55" fmla="*/ 1950720 w 2788920"/>
              <a:gd name="connsiteY55" fmla="*/ 3337560 h 3749040"/>
              <a:gd name="connsiteX56" fmla="*/ 1783080 w 2788920"/>
              <a:gd name="connsiteY56" fmla="*/ 3398520 h 3749040"/>
              <a:gd name="connsiteX57" fmla="*/ 1501140 w 2788920"/>
              <a:gd name="connsiteY57" fmla="*/ 3291840 h 3749040"/>
              <a:gd name="connsiteX58" fmla="*/ 1432560 w 2788920"/>
              <a:gd name="connsiteY58" fmla="*/ 3535680 h 3749040"/>
              <a:gd name="connsiteX59" fmla="*/ 1196340 w 2788920"/>
              <a:gd name="connsiteY59" fmla="*/ 3429000 h 3749040"/>
              <a:gd name="connsiteX60" fmla="*/ 1120140 w 2788920"/>
              <a:gd name="connsiteY60" fmla="*/ 3550920 h 3749040"/>
              <a:gd name="connsiteX61" fmla="*/ 1013460 w 2788920"/>
              <a:gd name="connsiteY61" fmla="*/ 3619500 h 3749040"/>
              <a:gd name="connsiteX62" fmla="*/ 998220 w 2788920"/>
              <a:gd name="connsiteY62" fmla="*/ 3749040 h 3749040"/>
              <a:gd name="connsiteX63" fmla="*/ 762000 w 2788920"/>
              <a:gd name="connsiteY63" fmla="*/ 3710940 h 3749040"/>
              <a:gd name="connsiteX64" fmla="*/ 769620 w 2788920"/>
              <a:gd name="connsiteY64" fmla="*/ 3604260 h 3749040"/>
              <a:gd name="connsiteX65" fmla="*/ 739140 w 2788920"/>
              <a:gd name="connsiteY65" fmla="*/ 3566160 h 3749040"/>
              <a:gd name="connsiteX66" fmla="*/ 792480 w 2788920"/>
              <a:gd name="connsiteY66" fmla="*/ 3436620 h 3749040"/>
              <a:gd name="connsiteX67" fmla="*/ 792480 w 2788920"/>
              <a:gd name="connsiteY67" fmla="*/ 3360420 h 3749040"/>
              <a:gd name="connsiteX68" fmla="*/ 579120 w 2788920"/>
              <a:gd name="connsiteY68" fmla="*/ 3360420 h 3749040"/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474106 w 2788920"/>
              <a:gd name="connsiteY34" fmla="*/ 617699 h 3749040"/>
              <a:gd name="connsiteX35" fmla="*/ 1595149 w 2788920"/>
              <a:gd name="connsiteY35" fmla="*/ 830093 h 3749040"/>
              <a:gd name="connsiteX36" fmla="*/ 2019300 w 2788920"/>
              <a:gd name="connsiteY36" fmla="*/ 62484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85060 w 2788920"/>
              <a:gd name="connsiteY40" fmla="*/ 1661160 h 3749040"/>
              <a:gd name="connsiteX41" fmla="*/ 2354580 w 2788920"/>
              <a:gd name="connsiteY41" fmla="*/ 1737360 h 3749040"/>
              <a:gd name="connsiteX42" fmla="*/ 2567940 w 2788920"/>
              <a:gd name="connsiteY42" fmla="*/ 1798320 h 3749040"/>
              <a:gd name="connsiteX43" fmla="*/ 2689860 w 2788920"/>
              <a:gd name="connsiteY43" fmla="*/ 2461260 h 3749040"/>
              <a:gd name="connsiteX44" fmla="*/ 2788920 w 2788920"/>
              <a:gd name="connsiteY44" fmla="*/ 2560320 h 3749040"/>
              <a:gd name="connsiteX45" fmla="*/ 2613660 w 2788920"/>
              <a:gd name="connsiteY45" fmla="*/ 2766060 h 3749040"/>
              <a:gd name="connsiteX46" fmla="*/ 2545080 w 2788920"/>
              <a:gd name="connsiteY46" fmla="*/ 2887980 h 3749040"/>
              <a:gd name="connsiteX47" fmla="*/ 2446020 w 2788920"/>
              <a:gd name="connsiteY47" fmla="*/ 2941320 h 3749040"/>
              <a:gd name="connsiteX48" fmla="*/ 2369820 w 2788920"/>
              <a:gd name="connsiteY48" fmla="*/ 3017520 h 3749040"/>
              <a:gd name="connsiteX49" fmla="*/ 2331720 w 2788920"/>
              <a:gd name="connsiteY49" fmla="*/ 2933700 h 3749040"/>
              <a:gd name="connsiteX50" fmla="*/ 2194560 w 2788920"/>
              <a:gd name="connsiteY50" fmla="*/ 2933700 h 3749040"/>
              <a:gd name="connsiteX51" fmla="*/ 2042160 w 2788920"/>
              <a:gd name="connsiteY51" fmla="*/ 2849880 h 3749040"/>
              <a:gd name="connsiteX52" fmla="*/ 2049780 w 2788920"/>
              <a:gd name="connsiteY52" fmla="*/ 3086100 h 3749040"/>
              <a:gd name="connsiteX53" fmla="*/ 2011680 w 2788920"/>
              <a:gd name="connsiteY53" fmla="*/ 3169920 h 3749040"/>
              <a:gd name="connsiteX54" fmla="*/ 2026920 w 2788920"/>
              <a:gd name="connsiteY54" fmla="*/ 3307080 h 3749040"/>
              <a:gd name="connsiteX55" fmla="*/ 1950720 w 2788920"/>
              <a:gd name="connsiteY55" fmla="*/ 3337560 h 3749040"/>
              <a:gd name="connsiteX56" fmla="*/ 1783080 w 2788920"/>
              <a:gd name="connsiteY56" fmla="*/ 3398520 h 3749040"/>
              <a:gd name="connsiteX57" fmla="*/ 1501140 w 2788920"/>
              <a:gd name="connsiteY57" fmla="*/ 3291840 h 3749040"/>
              <a:gd name="connsiteX58" fmla="*/ 1432560 w 2788920"/>
              <a:gd name="connsiteY58" fmla="*/ 3535680 h 3749040"/>
              <a:gd name="connsiteX59" fmla="*/ 1196340 w 2788920"/>
              <a:gd name="connsiteY59" fmla="*/ 3429000 h 3749040"/>
              <a:gd name="connsiteX60" fmla="*/ 1120140 w 2788920"/>
              <a:gd name="connsiteY60" fmla="*/ 3550920 h 3749040"/>
              <a:gd name="connsiteX61" fmla="*/ 1013460 w 2788920"/>
              <a:gd name="connsiteY61" fmla="*/ 3619500 h 3749040"/>
              <a:gd name="connsiteX62" fmla="*/ 998220 w 2788920"/>
              <a:gd name="connsiteY62" fmla="*/ 3749040 h 3749040"/>
              <a:gd name="connsiteX63" fmla="*/ 762000 w 2788920"/>
              <a:gd name="connsiteY63" fmla="*/ 3710940 h 3749040"/>
              <a:gd name="connsiteX64" fmla="*/ 769620 w 2788920"/>
              <a:gd name="connsiteY64" fmla="*/ 3604260 h 3749040"/>
              <a:gd name="connsiteX65" fmla="*/ 739140 w 2788920"/>
              <a:gd name="connsiteY65" fmla="*/ 3566160 h 3749040"/>
              <a:gd name="connsiteX66" fmla="*/ 792480 w 2788920"/>
              <a:gd name="connsiteY66" fmla="*/ 3436620 h 3749040"/>
              <a:gd name="connsiteX67" fmla="*/ 792480 w 2788920"/>
              <a:gd name="connsiteY67" fmla="*/ 3360420 h 3749040"/>
              <a:gd name="connsiteX68" fmla="*/ 579120 w 2788920"/>
              <a:gd name="connsiteY68" fmla="*/ 3360420 h 3749040"/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474106 w 2788920"/>
              <a:gd name="connsiteY34" fmla="*/ 617699 h 3749040"/>
              <a:gd name="connsiteX35" fmla="*/ 1595149 w 2788920"/>
              <a:gd name="connsiteY35" fmla="*/ 830093 h 3749040"/>
              <a:gd name="connsiteX36" fmla="*/ 1668656 w 2788920"/>
              <a:gd name="connsiteY36" fmla="*/ 95587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85060 w 2788920"/>
              <a:gd name="connsiteY40" fmla="*/ 1661160 h 3749040"/>
              <a:gd name="connsiteX41" fmla="*/ 2354580 w 2788920"/>
              <a:gd name="connsiteY41" fmla="*/ 1737360 h 3749040"/>
              <a:gd name="connsiteX42" fmla="*/ 2567940 w 2788920"/>
              <a:gd name="connsiteY42" fmla="*/ 1798320 h 3749040"/>
              <a:gd name="connsiteX43" fmla="*/ 2689860 w 2788920"/>
              <a:gd name="connsiteY43" fmla="*/ 2461260 h 3749040"/>
              <a:gd name="connsiteX44" fmla="*/ 2788920 w 2788920"/>
              <a:gd name="connsiteY44" fmla="*/ 2560320 h 3749040"/>
              <a:gd name="connsiteX45" fmla="*/ 2613660 w 2788920"/>
              <a:gd name="connsiteY45" fmla="*/ 2766060 h 3749040"/>
              <a:gd name="connsiteX46" fmla="*/ 2545080 w 2788920"/>
              <a:gd name="connsiteY46" fmla="*/ 2887980 h 3749040"/>
              <a:gd name="connsiteX47" fmla="*/ 2446020 w 2788920"/>
              <a:gd name="connsiteY47" fmla="*/ 2941320 h 3749040"/>
              <a:gd name="connsiteX48" fmla="*/ 2369820 w 2788920"/>
              <a:gd name="connsiteY48" fmla="*/ 3017520 h 3749040"/>
              <a:gd name="connsiteX49" fmla="*/ 2331720 w 2788920"/>
              <a:gd name="connsiteY49" fmla="*/ 2933700 h 3749040"/>
              <a:gd name="connsiteX50" fmla="*/ 2194560 w 2788920"/>
              <a:gd name="connsiteY50" fmla="*/ 2933700 h 3749040"/>
              <a:gd name="connsiteX51" fmla="*/ 2042160 w 2788920"/>
              <a:gd name="connsiteY51" fmla="*/ 2849880 h 3749040"/>
              <a:gd name="connsiteX52" fmla="*/ 2049780 w 2788920"/>
              <a:gd name="connsiteY52" fmla="*/ 3086100 h 3749040"/>
              <a:gd name="connsiteX53" fmla="*/ 2011680 w 2788920"/>
              <a:gd name="connsiteY53" fmla="*/ 3169920 h 3749040"/>
              <a:gd name="connsiteX54" fmla="*/ 2026920 w 2788920"/>
              <a:gd name="connsiteY54" fmla="*/ 3307080 h 3749040"/>
              <a:gd name="connsiteX55" fmla="*/ 1950720 w 2788920"/>
              <a:gd name="connsiteY55" fmla="*/ 3337560 h 3749040"/>
              <a:gd name="connsiteX56" fmla="*/ 1783080 w 2788920"/>
              <a:gd name="connsiteY56" fmla="*/ 3398520 h 3749040"/>
              <a:gd name="connsiteX57" fmla="*/ 1501140 w 2788920"/>
              <a:gd name="connsiteY57" fmla="*/ 3291840 h 3749040"/>
              <a:gd name="connsiteX58" fmla="*/ 1432560 w 2788920"/>
              <a:gd name="connsiteY58" fmla="*/ 3535680 h 3749040"/>
              <a:gd name="connsiteX59" fmla="*/ 1196340 w 2788920"/>
              <a:gd name="connsiteY59" fmla="*/ 3429000 h 3749040"/>
              <a:gd name="connsiteX60" fmla="*/ 1120140 w 2788920"/>
              <a:gd name="connsiteY60" fmla="*/ 3550920 h 3749040"/>
              <a:gd name="connsiteX61" fmla="*/ 1013460 w 2788920"/>
              <a:gd name="connsiteY61" fmla="*/ 3619500 h 3749040"/>
              <a:gd name="connsiteX62" fmla="*/ 998220 w 2788920"/>
              <a:gd name="connsiteY62" fmla="*/ 3749040 h 3749040"/>
              <a:gd name="connsiteX63" fmla="*/ 762000 w 2788920"/>
              <a:gd name="connsiteY63" fmla="*/ 3710940 h 3749040"/>
              <a:gd name="connsiteX64" fmla="*/ 769620 w 2788920"/>
              <a:gd name="connsiteY64" fmla="*/ 3604260 h 3749040"/>
              <a:gd name="connsiteX65" fmla="*/ 739140 w 2788920"/>
              <a:gd name="connsiteY65" fmla="*/ 3566160 h 3749040"/>
              <a:gd name="connsiteX66" fmla="*/ 792480 w 2788920"/>
              <a:gd name="connsiteY66" fmla="*/ 3436620 h 3749040"/>
              <a:gd name="connsiteX67" fmla="*/ 792480 w 2788920"/>
              <a:gd name="connsiteY67" fmla="*/ 3360420 h 3749040"/>
              <a:gd name="connsiteX68" fmla="*/ 579120 w 2788920"/>
              <a:gd name="connsiteY68" fmla="*/ 3360420 h 3749040"/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474106 w 2788920"/>
              <a:gd name="connsiteY34" fmla="*/ 617699 h 3749040"/>
              <a:gd name="connsiteX35" fmla="*/ 1595149 w 2788920"/>
              <a:gd name="connsiteY35" fmla="*/ 830093 h 3749040"/>
              <a:gd name="connsiteX36" fmla="*/ 1668656 w 2788920"/>
              <a:gd name="connsiteY36" fmla="*/ 95587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44601 w 2788920"/>
              <a:gd name="connsiteY40" fmla="*/ 1552939 h 3749040"/>
              <a:gd name="connsiteX41" fmla="*/ 2354580 w 2788920"/>
              <a:gd name="connsiteY41" fmla="*/ 1737360 h 3749040"/>
              <a:gd name="connsiteX42" fmla="*/ 2567940 w 2788920"/>
              <a:gd name="connsiteY42" fmla="*/ 1798320 h 3749040"/>
              <a:gd name="connsiteX43" fmla="*/ 2689860 w 2788920"/>
              <a:gd name="connsiteY43" fmla="*/ 2461260 h 3749040"/>
              <a:gd name="connsiteX44" fmla="*/ 2788920 w 2788920"/>
              <a:gd name="connsiteY44" fmla="*/ 2560320 h 3749040"/>
              <a:gd name="connsiteX45" fmla="*/ 2613660 w 2788920"/>
              <a:gd name="connsiteY45" fmla="*/ 2766060 h 3749040"/>
              <a:gd name="connsiteX46" fmla="*/ 2545080 w 2788920"/>
              <a:gd name="connsiteY46" fmla="*/ 2887980 h 3749040"/>
              <a:gd name="connsiteX47" fmla="*/ 2446020 w 2788920"/>
              <a:gd name="connsiteY47" fmla="*/ 2941320 h 3749040"/>
              <a:gd name="connsiteX48" fmla="*/ 2369820 w 2788920"/>
              <a:gd name="connsiteY48" fmla="*/ 3017520 h 3749040"/>
              <a:gd name="connsiteX49" fmla="*/ 2331720 w 2788920"/>
              <a:gd name="connsiteY49" fmla="*/ 2933700 h 3749040"/>
              <a:gd name="connsiteX50" fmla="*/ 2194560 w 2788920"/>
              <a:gd name="connsiteY50" fmla="*/ 2933700 h 3749040"/>
              <a:gd name="connsiteX51" fmla="*/ 2042160 w 2788920"/>
              <a:gd name="connsiteY51" fmla="*/ 2849880 h 3749040"/>
              <a:gd name="connsiteX52" fmla="*/ 2049780 w 2788920"/>
              <a:gd name="connsiteY52" fmla="*/ 3086100 h 3749040"/>
              <a:gd name="connsiteX53" fmla="*/ 2011680 w 2788920"/>
              <a:gd name="connsiteY53" fmla="*/ 3169920 h 3749040"/>
              <a:gd name="connsiteX54" fmla="*/ 2026920 w 2788920"/>
              <a:gd name="connsiteY54" fmla="*/ 3307080 h 3749040"/>
              <a:gd name="connsiteX55" fmla="*/ 1950720 w 2788920"/>
              <a:gd name="connsiteY55" fmla="*/ 3337560 h 3749040"/>
              <a:gd name="connsiteX56" fmla="*/ 1783080 w 2788920"/>
              <a:gd name="connsiteY56" fmla="*/ 3398520 h 3749040"/>
              <a:gd name="connsiteX57" fmla="*/ 1501140 w 2788920"/>
              <a:gd name="connsiteY57" fmla="*/ 3291840 h 3749040"/>
              <a:gd name="connsiteX58" fmla="*/ 1432560 w 2788920"/>
              <a:gd name="connsiteY58" fmla="*/ 3535680 h 3749040"/>
              <a:gd name="connsiteX59" fmla="*/ 1196340 w 2788920"/>
              <a:gd name="connsiteY59" fmla="*/ 3429000 h 3749040"/>
              <a:gd name="connsiteX60" fmla="*/ 1120140 w 2788920"/>
              <a:gd name="connsiteY60" fmla="*/ 3550920 h 3749040"/>
              <a:gd name="connsiteX61" fmla="*/ 1013460 w 2788920"/>
              <a:gd name="connsiteY61" fmla="*/ 3619500 h 3749040"/>
              <a:gd name="connsiteX62" fmla="*/ 998220 w 2788920"/>
              <a:gd name="connsiteY62" fmla="*/ 3749040 h 3749040"/>
              <a:gd name="connsiteX63" fmla="*/ 762000 w 2788920"/>
              <a:gd name="connsiteY63" fmla="*/ 3710940 h 3749040"/>
              <a:gd name="connsiteX64" fmla="*/ 769620 w 2788920"/>
              <a:gd name="connsiteY64" fmla="*/ 3604260 h 3749040"/>
              <a:gd name="connsiteX65" fmla="*/ 739140 w 2788920"/>
              <a:gd name="connsiteY65" fmla="*/ 3566160 h 3749040"/>
              <a:gd name="connsiteX66" fmla="*/ 792480 w 2788920"/>
              <a:gd name="connsiteY66" fmla="*/ 3436620 h 3749040"/>
              <a:gd name="connsiteX67" fmla="*/ 792480 w 2788920"/>
              <a:gd name="connsiteY67" fmla="*/ 3360420 h 3749040"/>
              <a:gd name="connsiteX68" fmla="*/ 579120 w 2788920"/>
              <a:gd name="connsiteY68" fmla="*/ 3360420 h 3749040"/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474106 w 2788920"/>
              <a:gd name="connsiteY34" fmla="*/ 617699 h 3749040"/>
              <a:gd name="connsiteX35" fmla="*/ 1595149 w 2788920"/>
              <a:gd name="connsiteY35" fmla="*/ 830093 h 3749040"/>
              <a:gd name="connsiteX36" fmla="*/ 1668656 w 2788920"/>
              <a:gd name="connsiteY36" fmla="*/ 95587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44601 w 2788920"/>
              <a:gd name="connsiteY40" fmla="*/ 1552939 h 3749040"/>
              <a:gd name="connsiteX41" fmla="*/ 2017423 w 2788920"/>
              <a:gd name="connsiteY41" fmla="*/ 1495454 h 3749040"/>
              <a:gd name="connsiteX42" fmla="*/ 2567940 w 2788920"/>
              <a:gd name="connsiteY42" fmla="*/ 1798320 h 3749040"/>
              <a:gd name="connsiteX43" fmla="*/ 2689860 w 2788920"/>
              <a:gd name="connsiteY43" fmla="*/ 2461260 h 3749040"/>
              <a:gd name="connsiteX44" fmla="*/ 2788920 w 2788920"/>
              <a:gd name="connsiteY44" fmla="*/ 2560320 h 3749040"/>
              <a:gd name="connsiteX45" fmla="*/ 2613660 w 2788920"/>
              <a:gd name="connsiteY45" fmla="*/ 2766060 h 3749040"/>
              <a:gd name="connsiteX46" fmla="*/ 2545080 w 2788920"/>
              <a:gd name="connsiteY46" fmla="*/ 2887980 h 3749040"/>
              <a:gd name="connsiteX47" fmla="*/ 2446020 w 2788920"/>
              <a:gd name="connsiteY47" fmla="*/ 2941320 h 3749040"/>
              <a:gd name="connsiteX48" fmla="*/ 2369820 w 2788920"/>
              <a:gd name="connsiteY48" fmla="*/ 3017520 h 3749040"/>
              <a:gd name="connsiteX49" fmla="*/ 2331720 w 2788920"/>
              <a:gd name="connsiteY49" fmla="*/ 2933700 h 3749040"/>
              <a:gd name="connsiteX50" fmla="*/ 2194560 w 2788920"/>
              <a:gd name="connsiteY50" fmla="*/ 2933700 h 3749040"/>
              <a:gd name="connsiteX51" fmla="*/ 2042160 w 2788920"/>
              <a:gd name="connsiteY51" fmla="*/ 2849880 h 3749040"/>
              <a:gd name="connsiteX52" fmla="*/ 2049780 w 2788920"/>
              <a:gd name="connsiteY52" fmla="*/ 3086100 h 3749040"/>
              <a:gd name="connsiteX53" fmla="*/ 2011680 w 2788920"/>
              <a:gd name="connsiteY53" fmla="*/ 3169920 h 3749040"/>
              <a:gd name="connsiteX54" fmla="*/ 2026920 w 2788920"/>
              <a:gd name="connsiteY54" fmla="*/ 3307080 h 3749040"/>
              <a:gd name="connsiteX55" fmla="*/ 1950720 w 2788920"/>
              <a:gd name="connsiteY55" fmla="*/ 3337560 h 3749040"/>
              <a:gd name="connsiteX56" fmla="*/ 1783080 w 2788920"/>
              <a:gd name="connsiteY56" fmla="*/ 3398520 h 3749040"/>
              <a:gd name="connsiteX57" fmla="*/ 1501140 w 2788920"/>
              <a:gd name="connsiteY57" fmla="*/ 3291840 h 3749040"/>
              <a:gd name="connsiteX58" fmla="*/ 1432560 w 2788920"/>
              <a:gd name="connsiteY58" fmla="*/ 3535680 h 3749040"/>
              <a:gd name="connsiteX59" fmla="*/ 1196340 w 2788920"/>
              <a:gd name="connsiteY59" fmla="*/ 3429000 h 3749040"/>
              <a:gd name="connsiteX60" fmla="*/ 1120140 w 2788920"/>
              <a:gd name="connsiteY60" fmla="*/ 3550920 h 3749040"/>
              <a:gd name="connsiteX61" fmla="*/ 1013460 w 2788920"/>
              <a:gd name="connsiteY61" fmla="*/ 3619500 h 3749040"/>
              <a:gd name="connsiteX62" fmla="*/ 998220 w 2788920"/>
              <a:gd name="connsiteY62" fmla="*/ 3749040 h 3749040"/>
              <a:gd name="connsiteX63" fmla="*/ 762000 w 2788920"/>
              <a:gd name="connsiteY63" fmla="*/ 3710940 h 3749040"/>
              <a:gd name="connsiteX64" fmla="*/ 769620 w 2788920"/>
              <a:gd name="connsiteY64" fmla="*/ 3604260 h 3749040"/>
              <a:gd name="connsiteX65" fmla="*/ 739140 w 2788920"/>
              <a:gd name="connsiteY65" fmla="*/ 3566160 h 3749040"/>
              <a:gd name="connsiteX66" fmla="*/ 792480 w 2788920"/>
              <a:gd name="connsiteY66" fmla="*/ 3436620 h 3749040"/>
              <a:gd name="connsiteX67" fmla="*/ 792480 w 2788920"/>
              <a:gd name="connsiteY67" fmla="*/ 3360420 h 3749040"/>
              <a:gd name="connsiteX68" fmla="*/ 579120 w 2788920"/>
              <a:gd name="connsiteY68" fmla="*/ 3360420 h 3749040"/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474106 w 2788920"/>
              <a:gd name="connsiteY34" fmla="*/ 617699 h 3749040"/>
              <a:gd name="connsiteX35" fmla="*/ 1595149 w 2788920"/>
              <a:gd name="connsiteY35" fmla="*/ 830093 h 3749040"/>
              <a:gd name="connsiteX36" fmla="*/ 1668656 w 2788920"/>
              <a:gd name="connsiteY36" fmla="*/ 95587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44601 w 2788920"/>
              <a:gd name="connsiteY40" fmla="*/ 1552939 h 3749040"/>
              <a:gd name="connsiteX41" fmla="*/ 2017423 w 2788920"/>
              <a:gd name="connsiteY41" fmla="*/ 1495454 h 3749040"/>
              <a:gd name="connsiteX42" fmla="*/ 1502522 w 2788920"/>
              <a:gd name="connsiteY42" fmla="*/ 1855613 h 3749040"/>
              <a:gd name="connsiteX43" fmla="*/ 2689860 w 2788920"/>
              <a:gd name="connsiteY43" fmla="*/ 2461260 h 3749040"/>
              <a:gd name="connsiteX44" fmla="*/ 2788920 w 2788920"/>
              <a:gd name="connsiteY44" fmla="*/ 2560320 h 3749040"/>
              <a:gd name="connsiteX45" fmla="*/ 2613660 w 2788920"/>
              <a:gd name="connsiteY45" fmla="*/ 2766060 h 3749040"/>
              <a:gd name="connsiteX46" fmla="*/ 2545080 w 2788920"/>
              <a:gd name="connsiteY46" fmla="*/ 2887980 h 3749040"/>
              <a:gd name="connsiteX47" fmla="*/ 2446020 w 2788920"/>
              <a:gd name="connsiteY47" fmla="*/ 2941320 h 3749040"/>
              <a:gd name="connsiteX48" fmla="*/ 2369820 w 2788920"/>
              <a:gd name="connsiteY48" fmla="*/ 3017520 h 3749040"/>
              <a:gd name="connsiteX49" fmla="*/ 2331720 w 2788920"/>
              <a:gd name="connsiteY49" fmla="*/ 2933700 h 3749040"/>
              <a:gd name="connsiteX50" fmla="*/ 2194560 w 2788920"/>
              <a:gd name="connsiteY50" fmla="*/ 2933700 h 3749040"/>
              <a:gd name="connsiteX51" fmla="*/ 2042160 w 2788920"/>
              <a:gd name="connsiteY51" fmla="*/ 2849880 h 3749040"/>
              <a:gd name="connsiteX52" fmla="*/ 2049780 w 2788920"/>
              <a:gd name="connsiteY52" fmla="*/ 3086100 h 3749040"/>
              <a:gd name="connsiteX53" fmla="*/ 2011680 w 2788920"/>
              <a:gd name="connsiteY53" fmla="*/ 3169920 h 3749040"/>
              <a:gd name="connsiteX54" fmla="*/ 2026920 w 2788920"/>
              <a:gd name="connsiteY54" fmla="*/ 3307080 h 3749040"/>
              <a:gd name="connsiteX55" fmla="*/ 1950720 w 2788920"/>
              <a:gd name="connsiteY55" fmla="*/ 3337560 h 3749040"/>
              <a:gd name="connsiteX56" fmla="*/ 1783080 w 2788920"/>
              <a:gd name="connsiteY56" fmla="*/ 3398520 h 3749040"/>
              <a:gd name="connsiteX57" fmla="*/ 1501140 w 2788920"/>
              <a:gd name="connsiteY57" fmla="*/ 3291840 h 3749040"/>
              <a:gd name="connsiteX58" fmla="*/ 1432560 w 2788920"/>
              <a:gd name="connsiteY58" fmla="*/ 3535680 h 3749040"/>
              <a:gd name="connsiteX59" fmla="*/ 1196340 w 2788920"/>
              <a:gd name="connsiteY59" fmla="*/ 3429000 h 3749040"/>
              <a:gd name="connsiteX60" fmla="*/ 1120140 w 2788920"/>
              <a:gd name="connsiteY60" fmla="*/ 3550920 h 3749040"/>
              <a:gd name="connsiteX61" fmla="*/ 1013460 w 2788920"/>
              <a:gd name="connsiteY61" fmla="*/ 3619500 h 3749040"/>
              <a:gd name="connsiteX62" fmla="*/ 998220 w 2788920"/>
              <a:gd name="connsiteY62" fmla="*/ 3749040 h 3749040"/>
              <a:gd name="connsiteX63" fmla="*/ 762000 w 2788920"/>
              <a:gd name="connsiteY63" fmla="*/ 3710940 h 3749040"/>
              <a:gd name="connsiteX64" fmla="*/ 769620 w 2788920"/>
              <a:gd name="connsiteY64" fmla="*/ 3604260 h 3749040"/>
              <a:gd name="connsiteX65" fmla="*/ 739140 w 2788920"/>
              <a:gd name="connsiteY65" fmla="*/ 3566160 h 3749040"/>
              <a:gd name="connsiteX66" fmla="*/ 792480 w 2788920"/>
              <a:gd name="connsiteY66" fmla="*/ 3436620 h 3749040"/>
              <a:gd name="connsiteX67" fmla="*/ 792480 w 2788920"/>
              <a:gd name="connsiteY67" fmla="*/ 3360420 h 3749040"/>
              <a:gd name="connsiteX68" fmla="*/ 579120 w 2788920"/>
              <a:gd name="connsiteY68" fmla="*/ 3360420 h 3749040"/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474106 w 2788920"/>
              <a:gd name="connsiteY34" fmla="*/ 617699 h 3749040"/>
              <a:gd name="connsiteX35" fmla="*/ 1595149 w 2788920"/>
              <a:gd name="connsiteY35" fmla="*/ 830093 h 3749040"/>
              <a:gd name="connsiteX36" fmla="*/ 1668656 w 2788920"/>
              <a:gd name="connsiteY36" fmla="*/ 95587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44601 w 2788920"/>
              <a:gd name="connsiteY40" fmla="*/ 1552939 h 3749040"/>
              <a:gd name="connsiteX41" fmla="*/ 2017423 w 2788920"/>
              <a:gd name="connsiteY41" fmla="*/ 1495454 h 3749040"/>
              <a:gd name="connsiteX42" fmla="*/ 1502522 w 2788920"/>
              <a:gd name="connsiteY42" fmla="*/ 1855613 h 3749040"/>
              <a:gd name="connsiteX43" fmla="*/ 2689860 w 2788920"/>
              <a:gd name="connsiteY43" fmla="*/ 2461260 h 3749040"/>
              <a:gd name="connsiteX44" fmla="*/ 2788920 w 2788920"/>
              <a:gd name="connsiteY44" fmla="*/ 2560320 h 3749040"/>
              <a:gd name="connsiteX45" fmla="*/ 2613660 w 2788920"/>
              <a:gd name="connsiteY45" fmla="*/ 2766060 h 3749040"/>
              <a:gd name="connsiteX46" fmla="*/ 2545080 w 2788920"/>
              <a:gd name="connsiteY46" fmla="*/ 2887980 h 3749040"/>
              <a:gd name="connsiteX47" fmla="*/ 2446020 w 2788920"/>
              <a:gd name="connsiteY47" fmla="*/ 2941320 h 3749040"/>
              <a:gd name="connsiteX48" fmla="*/ 2369820 w 2788920"/>
              <a:gd name="connsiteY48" fmla="*/ 3017520 h 3749040"/>
              <a:gd name="connsiteX49" fmla="*/ 2331720 w 2788920"/>
              <a:gd name="connsiteY49" fmla="*/ 2933700 h 3749040"/>
              <a:gd name="connsiteX50" fmla="*/ 2194560 w 2788920"/>
              <a:gd name="connsiteY50" fmla="*/ 2933700 h 3749040"/>
              <a:gd name="connsiteX51" fmla="*/ 2042160 w 2788920"/>
              <a:gd name="connsiteY51" fmla="*/ 2849880 h 3749040"/>
              <a:gd name="connsiteX52" fmla="*/ 2049780 w 2788920"/>
              <a:gd name="connsiteY52" fmla="*/ 3086100 h 3749040"/>
              <a:gd name="connsiteX53" fmla="*/ 2011680 w 2788920"/>
              <a:gd name="connsiteY53" fmla="*/ 3169920 h 3749040"/>
              <a:gd name="connsiteX54" fmla="*/ 2026920 w 2788920"/>
              <a:gd name="connsiteY54" fmla="*/ 3307080 h 3749040"/>
              <a:gd name="connsiteX55" fmla="*/ 1950720 w 2788920"/>
              <a:gd name="connsiteY55" fmla="*/ 3337560 h 3749040"/>
              <a:gd name="connsiteX56" fmla="*/ 1783080 w 2788920"/>
              <a:gd name="connsiteY56" fmla="*/ 3398520 h 3749040"/>
              <a:gd name="connsiteX57" fmla="*/ 1501140 w 2788920"/>
              <a:gd name="connsiteY57" fmla="*/ 3291840 h 3749040"/>
              <a:gd name="connsiteX58" fmla="*/ 1432560 w 2788920"/>
              <a:gd name="connsiteY58" fmla="*/ 3535680 h 3749040"/>
              <a:gd name="connsiteX59" fmla="*/ 1196340 w 2788920"/>
              <a:gd name="connsiteY59" fmla="*/ 3429000 h 3749040"/>
              <a:gd name="connsiteX60" fmla="*/ 1120140 w 2788920"/>
              <a:gd name="connsiteY60" fmla="*/ 3550920 h 3749040"/>
              <a:gd name="connsiteX61" fmla="*/ 1013460 w 2788920"/>
              <a:gd name="connsiteY61" fmla="*/ 3619500 h 3749040"/>
              <a:gd name="connsiteX62" fmla="*/ 998220 w 2788920"/>
              <a:gd name="connsiteY62" fmla="*/ 3749040 h 3749040"/>
              <a:gd name="connsiteX63" fmla="*/ 762000 w 2788920"/>
              <a:gd name="connsiteY63" fmla="*/ 3710940 h 3749040"/>
              <a:gd name="connsiteX64" fmla="*/ 769620 w 2788920"/>
              <a:gd name="connsiteY64" fmla="*/ 3604260 h 3749040"/>
              <a:gd name="connsiteX65" fmla="*/ 739140 w 2788920"/>
              <a:gd name="connsiteY65" fmla="*/ 3566160 h 3749040"/>
              <a:gd name="connsiteX66" fmla="*/ 792480 w 2788920"/>
              <a:gd name="connsiteY66" fmla="*/ 3436620 h 3749040"/>
              <a:gd name="connsiteX67" fmla="*/ 792480 w 2788920"/>
              <a:gd name="connsiteY67" fmla="*/ 3360420 h 3749040"/>
              <a:gd name="connsiteX68" fmla="*/ 579120 w 2788920"/>
              <a:gd name="connsiteY68" fmla="*/ 3360420 h 3749040"/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474106 w 2788920"/>
              <a:gd name="connsiteY34" fmla="*/ 617699 h 3749040"/>
              <a:gd name="connsiteX35" fmla="*/ 1595149 w 2788920"/>
              <a:gd name="connsiteY35" fmla="*/ 830093 h 3749040"/>
              <a:gd name="connsiteX36" fmla="*/ 1668656 w 2788920"/>
              <a:gd name="connsiteY36" fmla="*/ 95587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44601 w 2788920"/>
              <a:gd name="connsiteY40" fmla="*/ 1552939 h 3749040"/>
              <a:gd name="connsiteX41" fmla="*/ 2017423 w 2788920"/>
              <a:gd name="connsiteY41" fmla="*/ 1495454 h 3749040"/>
              <a:gd name="connsiteX42" fmla="*/ 1502522 w 2788920"/>
              <a:gd name="connsiteY42" fmla="*/ 1855613 h 3749040"/>
              <a:gd name="connsiteX43" fmla="*/ 2056004 w 2788920"/>
              <a:gd name="connsiteY43" fmla="*/ 2849584 h 3749040"/>
              <a:gd name="connsiteX44" fmla="*/ 2788920 w 2788920"/>
              <a:gd name="connsiteY44" fmla="*/ 2560320 h 3749040"/>
              <a:gd name="connsiteX45" fmla="*/ 2613660 w 2788920"/>
              <a:gd name="connsiteY45" fmla="*/ 2766060 h 3749040"/>
              <a:gd name="connsiteX46" fmla="*/ 2545080 w 2788920"/>
              <a:gd name="connsiteY46" fmla="*/ 2887980 h 3749040"/>
              <a:gd name="connsiteX47" fmla="*/ 2446020 w 2788920"/>
              <a:gd name="connsiteY47" fmla="*/ 2941320 h 3749040"/>
              <a:gd name="connsiteX48" fmla="*/ 2369820 w 2788920"/>
              <a:gd name="connsiteY48" fmla="*/ 3017520 h 3749040"/>
              <a:gd name="connsiteX49" fmla="*/ 2331720 w 2788920"/>
              <a:gd name="connsiteY49" fmla="*/ 2933700 h 3749040"/>
              <a:gd name="connsiteX50" fmla="*/ 2194560 w 2788920"/>
              <a:gd name="connsiteY50" fmla="*/ 2933700 h 3749040"/>
              <a:gd name="connsiteX51" fmla="*/ 2042160 w 2788920"/>
              <a:gd name="connsiteY51" fmla="*/ 2849880 h 3749040"/>
              <a:gd name="connsiteX52" fmla="*/ 2049780 w 2788920"/>
              <a:gd name="connsiteY52" fmla="*/ 3086100 h 3749040"/>
              <a:gd name="connsiteX53" fmla="*/ 2011680 w 2788920"/>
              <a:gd name="connsiteY53" fmla="*/ 3169920 h 3749040"/>
              <a:gd name="connsiteX54" fmla="*/ 2026920 w 2788920"/>
              <a:gd name="connsiteY54" fmla="*/ 3307080 h 3749040"/>
              <a:gd name="connsiteX55" fmla="*/ 1950720 w 2788920"/>
              <a:gd name="connsiteY55" fmla="*/ 3337560 h 3749040"/>
              <a:gd name="connsiteX56" fmla="*/ 1783080 w 2788920"/>
              <a:gd name="connsiteY56" fmla="*/ 3398520 h 3749040"/>
              <a:gd name="connsiteX57" fmla="*/ 1501140 w 2788920"/>
              <a:gd name="connsiteY57" fmla="*/ 3291840 h 3749040"/>
              <a:gd name="connsiteX58" fmla="*/ 1432560 w 2788920"/>
              <a:gd name="connsiteY58" fmla="*/ 3535680 h 3749040"/>
              <a:gd name="connsiteX59" fmla="*/ 1196340 w 2788920"/>
              <a:gd name="connsiteY59" fmla="*/ 3429000 h 3749040"/>
              <a:gd name="connsiteX60" fmla="*/ 1120140 w 2788920"/>
              <a:gd name="connsiteY60" fmla="*/ 3550920 h 3749040"/>
              <a:gd name="connsiteX61" fmla="*/ 1013460 w 2788920"/>
              <a:gd name="connsiteY61" fmla="*/ 3619500 h 3749040"/>
              <a:gd name="connsiteX62" fmla="*/ 998220 w 2788920"/>
              <a:gd name="connsiteY62" fmla="*/ 3749040 h 3749040"/>
              <a:gd name="connsiteX63" fmla="*/ 762000 w 2788920"/>
              <a:gd name="connsiteY63" fmla="*/ 3710940 h 3749040"/>
              <a:gd name="connsiteX64" fmla="*/ 769620 w 2788920"/>
              <a:gd name="connsiteY64" fmla="*/ 3604260 h 3749040"/>
              <a:gd name="connsiteX65" fmla="*/ 739140 w 2788920"/>
              <a:gd name="connsiteY65" fmla="*/ 3566160 h 3749040"/>
              <a:gd name="connsiteX66" fmla="*/ 792480 w 2788920"/>
              <a:gd name="connsiteY66" fmla="*/ 3436620 h 3749040"/>
              <a:gd name="connsiteX67" fmla="*/ 792480 w 2788920"/>
              <a:gd name="connsiteY67" fmla="*/ 3360420 h 3749040"/>
              <a:gd name="connsiteX68" fmla="*/ 579120 w 2788920"/>
              <a:gd name="connsiteY68" fmla="*/ 3360420 h 3749040"/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474106 w 2788920"/>
              <a:gd name="connsiteY34" fmla="*/ 617699 h 3749040"/>
              <a:gd name="connsiteX35" fmla="*/ 1595149 w 2788920"/>
              <a:gd name="connsiteY35" fmla="*/ 830093 h 3749040"/>
              <a:gd name="connsiteX36" fmla="*/ 1668656 w 2788920"/>
              <a:gd name="connsiteY36" fmla="*/ 95587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44601 w 2788920"/>
              <a:gd name="connsiteY40" fmla="*/ 1552939 h 3749040"/>
              <a:gd name="connsiteX41" fmla="*/ 2017423 w 2788920"/>
              <a:gd name="connsiteY41" fmla="*/ 1495454 h 3749040"/>
              <a:gd name="connsiteX42" fmla="*/ 1502522 w 2788920"/>
              <a:gd name="connsiteY42" fmla="*/ 1855613 h 3749040"/>
              <a:gd name="connsiteX43" fmla="*/ 2056004 w 2788920"/>
              <a:gd name="connsiteY43" fmla="*/ 2849584 h 3749040"/>
              <a:gd name="connsiteX44" fmla="*/ 2788920 w 2788920"/>
              <a:gd name="connsiteY44" fmla="*/ 2560320 h 3749040"/>
              <a:gd name="connsiteX45" fmla="*/ 2613660 w 2788920"/>
              <a:gd name="connsiteY45" fmla="*/ 2766060 h 3749040"/>
              <a:gd name="connsiteX46" fmla="*/ 2545080 w 2788920"/>
              <a:gd name="connsiteY46" fmla="*/ 2887980 h 3749040"/>
              <a:gd name="connsiteX47" fmla="*/ 2446020 w 2788920"/>
              <a:gd name="connsiteY47" fmla="*/ 2941320 h 3749040"/>
              <a:gd name="connsiteX48" fmla="*/ 2369820 w 2788920"/>
              <a:gd name="connsiteY48" fmla="*/ 3017520 h 3749040"/>
              <a:gd name="connsiteX49" fmla="*/ 2331720 w 2788920"/>
              <a:gd name="connsiteY49" fmla="*/ 2933700 h 3749040"/>
              <a:gd name="connsiteX50" fmla="*/ 2194560 w 2788920"/>
              <a:gd name="connsiteY50" fmla="*/ 2933700 h 3749040"/>
              <a:gd name="connsiteX51" fmla="*/ 2062389 w 2788920"/>
              <a:gd name="connsiteY51" fmla="*/ 2843514 h 3749040"/>
              <a:gd name="connsiteX52" fmla="*/ 2049780 w 2788920"/>
              <a:gd name="connsiteY52" fmla="*/ 3086100 h 3749040"/>
              <a:gd name="connsiteX53" fmla="*/ 2011680 w 2788920"/>
              <a:gd name="connsiteY53" fmla="*/ 3169920 h 3749040"/>
              <a:gd name="connsiteX54" fmla="*/ 2026920 w 2788920"/>
              <a:gd name="connsiteY54" fmla="*/ 3307080 h 3749040"/>
              <a:gd name="connsiteX55" fmla="*/ 1950720 w 2788920"/>
              <a:gd name="connsiteY55" fmla="*/ 3337560 h 3749040"/>
              <a:gd name="connsiteX56" fmla="*/ 1783080 w 2788920"/>
              <a:gd name="connsiteY56" fmla="*/ 3398520 h 3749040"/>
              <a:gd name="connsiteX57" fmla="*/ 1501140 w 2788920"/>
              <a:gd name="connsiteY57" fmla="*/ 3291840 h 3749040"/>
              <a:gd name="connsiteX58" fmla="*/ 1432560 w 2788920"/>
              <a:gd name="connsiteY58" fmla="*/ 3535680 h 3749040"/>
              <a:gd name="connsiteX59" fmla="*/ 1196340 w 2788920"/>
              <a:gd name="connsiteY59" fmla="*/ 3429000 h 3749040"/>
              <a:gd name="connsiteX60" fmla="*/ 1120140 w 2788920"/>
              <a:gd name="connsiteY60" fmla="*/ 3550920 h 3749040"/>
              <a:gd name="connsiteX61" fmla="*/ 1013460 w 2788920"/>
              <a:gd name="connsiteY61" fmla="*/ 3619500 h 3749040"/>
              <a:gd name="connsiteX62" fmla="*/ 998220 w 2788920"/>
              <a:gd name="connsiteY62" fmla="*/ 3749040 h 3749040"/>
              <a:gd name="connsiteX63" fmla="*/ 762000 w 2788920"/>
              <a:gd name="connsiteY63" fmla="*/ 3710940 h 3749040"/>
              <a:gd name="connsiteX64" fmla="*/ 769620 w 2788920"/>
              <a:gd name="connsiteY64" fmla="*/ 3604260 h 3749040"/>
              <a:gd name="connsiteX65" fmla="*/ 739140 w 2788920"/>
              <a:gd name="connsiteY65" fmla="*/ 3566160 h 3749040"/>
              <a:gd name="connsiteX66" fmla="*/ 792480 w 2788920"/>
              <a:gd name="connsiteY66" fmla="*/ 3436620 h 3749040"/>
              <a:gd name="connsiteX67" fmla="*/ 792480 w 2788920"/>
              <a:gd name="connsiteY67" fmla="*/ 3360420 h 3749040"/>
              <a:gd name="connsiteX68" fmla="*/ 579120 w 2788920"/>
              <a:gd name="connsiteY68" fmla="*/ 3360420 h 3749040"/>
              <a:gd name="connsiteX0" fmla="*/ 579120 w 2788920"/>
              <a:gd name="connsiteY0" fmla="*/ 3360420 h 3749040"/>
              <a:gd name="connsiteX1" fmla="*/ 525780 w 2788920"/>
              <a:gd name="connsiteY1" fmla="*/ 3276600 h 3749040"/>
              <a:gd name="connsiteX2" fmla="*/ 533400 w 2788920"/>
              <a:gd name="connsiteY2" fmla="*/ 3208020 h 3749040"/>
              <a:gd name="connsiteX3" fmla="*/ 396240 w 2788920"/>
              <a:gd name="connsiteY3" fmla="*/ 3177540 h 3749040"/>
              <a:gd name="connsiteX4" fmla="*/ 350520 w 2788920"/>
              <a:gd name="connsiteY4" fmla="*/ 3086100 h 3749040"/>
              <a:gd name="connsiteX5" fmla="*/ 396240 w 2788920"/>
              <a:gd name="connsiteY5" fmla="*/ 3002280 h 3749040"/>
              <a:gd name="connsiteX6" fmla="*/ 464820 w 2788920"/>
              <a:gd name="connsiteY6" fmla="*/ 2987040 h 3749040"/>
              <a:gd name="connsiteX7" fmla="*/ 403860 w 2788920"/>
              <a:gd name="connsiteY7" fmla="*/ 2918460 h 3749040"/>
              <a:gd name="connsiteX8" fmla="*/ 426720 w 2788920"/>
              <a:gd name="connsiteY8" fmla="*/ 2781300 h 3749040"/>
              <a:gd name="connsiteX9" fmla="*/ 335280 w 2788920"/>
              <a:gd name="connsiteY9" fmla="*/ 2712720 h 3749040"/>
              <a:gd name="connsiteX10" fmla="*/ 182880 w 2788920"/>
              <a:gd name="connsiteY10" fmla="*/ 2651760 h 3749040"/>
              <a:gd name="connsiteX11" fmla="*/ 99060 w 2788920"/>
              <a:gd name="connsiteY11" fmla="*/ 2514600 h 3749040"/>
              <a:gd name="connsiteX12" fmla="*/ 0 w 2788920"/>
              <a:gd name="connsiteY12" fmla="*/ 2484120 h 3749040"/>
              <a:gd name="connsiteX13" fmla="*/ 121920 w 2788920"/>
              <a:gd name="connsiteY13" fmla="*/ 2225040 h 3749040"/>
              <a:gd name="connsiteX14" fmla="*/ 213360 w 2788920"/>
              <a:gd name="connsiteY14" fmla="*/ 2103120 h 3749040"/>
              <a:gd name="connsiteX15" fmla="*/ 281940 w 2788920"/>
              <a:gd name="connsiteY15" fmla="*/ 2004060 h 3749040"/>
              <a:gd name="connsiteX16" fmla="*/ 403860 w 2788920"/>
              <a:gd name="connsiteY16" fmla="*/ 1828800 h 3749040"/>
              <a:gd name="connsiteX17" fmla="*/ 403860 w 2788920"/>
              <a:gd name="connsiteY17" fmla="*/ 1668780 h 3749040"/>
              <a:gd name="connsiteX18" fmla="*/ 411480 w 2788920"/>
              <a:gd name="connsiteY18" fmla="*/ 1478280 h 3749040"/>
              <a:gd name="connsiteX19" fmla="*/ 472440 w 2788920"/>
              <a:gd name="connsiteY19" fmla="*/ 1348740 h 3749040"/>
              <a:gd name="connsiteX20" fmla="*/ 556260 w 2788920"/>
              <a:gd name="connsiteY20" fmla="*/ 1234440 h 3749040"/>
              <a:gd name="connsiteX21" fmla="*/ 556260 w 2788920"/>
              <a:gd name="connsiteY21" fmla="*/ 1059180 h 3749040"/>
              <a:gd name="connsiteX22" fmla="*/ 525780 w 2788920"/>
              <a:gd name="connsiteY22" fmla="*/ 899160 h 3749040"/>
              <a:gd name="connsiteX23" fmla="*/ 480060 w 2788920"/>
              <a:gd name="connsiteY23" fmla="*/ 701040 h 3749040"/>
              <a:gd name="connsiteX24" fmla="*/ 541020 w 2788920"/>
              <a:gd name="connsiteY24" fmla="*/ 480060 h 3749040"/>
              <a:gd name="connsiteX25" fmla="*/ 533400 w 2788920"/>
              <a:gd name="connsiteY25" fmla="*/ 121920 h 3749040"/>
              <a:gd name="connsiteX26" fmla="*/ 563880 w 2788920"/>
              <a:gd name="connsiteY26" fmla="*/ 15240 h 3749040"/>
              <a:gd name="connsiteX27" fmla="*/ 640080 w 2788920"/>
              <a:gd name="connsiteY27" fmla="*/ 0 h 3749040"/>
              <a:gd name="connsiteX28" fmla="*/ 784860 w 2788920"/>
              <a:gd name="connsiteY28" fmla="*/ 15240 h 3749040"/>
              <a:gd name="connsiteX29" fmla="*/ 800100 w 2788920"/>
              <a:gd name="connsiteY29" fmla="*/ 167640 h 3749040"/>
              <a:gd name="connsiteX30" fmla="*/ 906780 w 2788920"/>
              <a:gd name="connsiteY30" fmla="*/ 190500 h 3749040"/>
              <a:gd name="connsiteX31" fmla="*/ 1120140 w 2788920"/>
              <a:gd name="connsiteY31" fmla="*/ 190500 h 3749040"/>
              <a:gd name="connsiteX32" fmla="*/ 1333500 w 2788920"/>
              <a:gd name="connsiteY32" fmla="*/ 205740 h 3749040"/>
              <a:gd name="connsiteX33" fmla="*/ 1569720 w 2788920"/>
              <a:gd name="connsiteY33" fmla="*/ 327660 h 3749040"/>
              <a:gd name="connsiteX34" fmla="*/ 1474106 w 2788920"/>
              <a:gd name="connsiteY34" fmla="*/ 617699 h 3749040"/>
              <a:gd name="connsiteX35" fmla="*/ 1595149 w 2788920"/>
              <a:gd name="connsiteY35" fmla="*/ 830093 h 3749040"/>
              <a:gd name="connsiteX36" fmla="*/ 1668656 w 2788920"/>
              <a:gd name="connsiteY36" fmla="*/ 955870 h 3749040"/>
              <a:gd name="connsiteX37" fmla="*/ 2171700 w 2788920"/>
              <a:gd name="connsiteY37" fmla="*/ 807720 h 3749040"/>
              <a:gd name="connsiteX38" fmla="*/ 2156460 w 2788920"/>
              <a:gd name="connsiteY38" fmla="*/ 1104900 h 3749040"/>
              <a:gd name="connsiteX39" fmla="*/ 2194560 w 2788920"/>
              <a:gd name="connsiteY39" fmla="*/ 1257300 h 3749040"/>
              <a:gd name="connsiteX40" fmla="*/ 2344601 w 2788920"/>
              <a:gd name="connsiteY40" fmla="*/ 1552939 h 3749040"/>
              <a:gd name="connsiteX41" fmla="*/ 2017423 w 2788920"/>
              <a:gd name="connsiteY41" fmla="*/ 1495454 h 3749040"/>
              <a:gd name="connsiteX42" fmla="*/ 1502522 w 2788920"/>
              <a:gd name="connsiteY42" fmla="*/ 1855613 h 3749040"/>
              <a:gd name="connsiteX43" fmla="*/ 2788920 w 2788920"/>
              <a:gd name="connsiteY43" fmla="*/ 2560320 h 3749040"/>
              <a:gd name="connsiteX44" fmla="*/ 2613660 w 2788920"/>
              <a:gd name="connsiteY44" fmla="*/ 2766060 h 3749040"/>
              <a:gd name="connsiteX45" fmla="*/ 2545080 w 2788920"/>
              <a:gd name="connsiteY45" fmla="*/ 2887980 h 3749040"/>
              <a:gd name="connsiteX46" fmla="*/ 2446020 w 2788920"/>
              <a:gd name="connsiteY46" fmla="*/ 2941320 h 3749040"/>
              <a:gd name="connsiteX47" fmla="*/ 2369820 w 2788920"/>
              <a:gd name="connsiteY47" fmla="*/ 3017520 h 3749040"/>
              <a:gd name="connsiteX48" fmla="*/ 2331720 w 2788920"/>
              <a:gd name="connsiteY48" fmla="*/ 2933700 h 3749040"/>
              <a:gd name="connsiteX49" fmla="*/ 2194560 w 2788920"/>
              <a:gd name="connsiteY49" fmla="*/ 2933700 h 3749040"/>
              <a:gd name="connsiteX50" fmla="*/ 2062389 w 2788920"/>
              <a:gd name="connsiteY50" fmla="*/ 2843514 h 3749040"/>
              <a:gd name="connsiteX51" fmla="*/ 2049780 w 2788920"/>
              <a:gd name="connsiteY51" fmla="*/ 3086100 h 3749040"/>
              <a:gd name="connsiteX52" fmla="*/ 2011680 w 2788920"/>
              <a:gd name="connsiteY52" fmla="*/ 3169920 h 3749040"/>
              <a:gd name="connsiteX53" fmla="*/ 2026920 w 2788920"/>
              <a:gd name="connsiteY53" fmla="*/ 3307080 h 3749040"/>
              <a:gd name="connsiteX54" fmla="*/ 1950720 w 2788920"/>
              <a:gd name="connsiteY54" fmla="*/ 3337560 h 3749040"/>
              <a:gd name="connsiteX55" fmla="*/ 1783080 w 2788920"/>
              <a:gd name="connsiteY55" fmla="*/ 3398520 h 3749040"/>
              <a:gd name="connsiteX56" fmla="*/ 1501140 w 2788920"/>
              <a:gd name="connsiteY56" fmla="*/ 3291840 h 3749040"/>
              <a:gd name="connsiteX57" fmla="*/ 1432560 w 2788920"/>
              <a:gd name="connsiteY57" fmla="*/ 3535680 h 3749040"/>
              <a:gd name="connsiteX58" fmla="*/ 1196340 w 2788920"/>
              <a:gd name="connsiteY58" fmla="*/ 3429000 h 3749040"/>
              <a:gd name="connsiteX59" fmla="*/ 1120140 w 2788920"/>
              <a:gd name="connsiteY59" fmla="*/ 3550920 h 3749040"/>
              <a:gd name="connsiteX60" fmla="*/ 1013460 w 2788920"/>
              <a:gd name="connsiteY60" fmla="*/ 3619500 h 3749040"/>
              <a:gd name="connsiteX61" fmla="*/ 998220 w 2788920"/>
              <a:gd name="connsiteY61" fmla="*/ 3749040 h 3749040"/>
              <a:gd name="connsiteX62" fmla="*/ 762000 w 2788920"/>
              <a:gd name="connsiteY62" fmla="*/ 3710940 h 3749040"/>
              <a:gd name="connsiteX63" fmla="*/ 769620 w 2788920"/>
              <a:gd name="connsiteY63" fmla="*/ 3604260 h 3749040"/>
              <a:gd name="connsiteX64" fmla="*/ 739140 w 2788920"/>
              <a:gd name="connsiteY64" fmla="*/ 3566160 h 3749040"/>
              <a:gd name="connsiteX65" fmla="*/ 792480 w 2788920"/>
              <a:gd name="connsiteY65" fmla="*/ 3436620 h 3749040"/>
              <a:gd name="connsiteX66" fmla="*/ 792480 w 2788920"/>
              <a:gd name="connsiteY66" fmla="*/ 3360420 h 3749040"/>
              <a:gd name="connsiteX67" fmla="*/ 579120 w 2788920"/>
              <a:gd name="connsiteY67" fmla="*/ 3360420 h 3749040"/>
              <a:gd name="connsiteX0" fmla="*/ 579120 w 2613660"/>
              <a:gd name="connsiteY0" fmla="*/ 3360420 h 3749040"/>
              <a:gd name="connsiteX1" fmla="*/ 525780 w 2613660"/>
              <a:gd name="connsiteY1" fmla="*/ 3276600 h 3749040"/>
              <a:gd name="connsiteX2" fmla="*/ 533400 w 2613660"/>
              <a:gd name="connsiteY2" fmla="*/ 3208020 h 3749040"/>
              <a:gd name="connsiteX3" fmla="*/ 396240 w 2613660"/>
              <a:gd name="connsiteY3" fmla="*/ 3177540 h 3749040"/>
              <a:gd name="connsiteX4" fmla="*/ 350520 w 2613660"/>
              <a:gd name="connsiteY4" fmla="*/ 3086100 h 3749040"/>
              <a:gd name="connsiteX5" fmla="*/ 396240 w 2613660"/>
              <a:gd name="connsiteY5" fmla="*/ 3002280 h 3749040"/>
              <a:gd name="connsiteX6" fmla="*/ 464820 w 2613660"/>
              <a:gd name="connsiteY6" fmla="*/ 2987040 h 3749040"/>
              <a:gd name="connsiteX7" fmla="*/ 403860 w 2613660"/>
              <a:gd name="connsiteY7" fmla="*/ 2918460 h 3749040"/>
              <a:gd name="connsiteX8" fmla="*/ 426720 w 2613660"/>
              <a:gd name="connsiteY8" fmla="*/ 2781300 h 3749040"/>
              <a:gd name="connsiteX9" fmla="*/ 335280 w 2613660"/>
              <a:gd name="connsiteY9" fmla="*/ 2712720 h 3749040"/>
              <a:gd name="connsiteX10" fmla="*/ 182880 w 2613660"/>
              <a:gd name="connsiteY10" fmla="*/ 2651760 h 3749040"/>
              <a:gd name="connsiteX11" fmla="*/ 99060 w 2613660"/>
              <a:gd name="connsiteY11" fmla="*/ 2514600 h 3749040"/>
              <a:gd name="connsiteX12" fmla="*/ 0 w 2613660"/>
              <a:gd name="connsiteY12" fmla="*/ 2484120 h 3749040"/>
              <a:gd name="connsiteX13" fmla="*/ 121920 w 2613660"/>
              <a:gd name="connsiteY13" fmla="*/ 2225040 h 3749040"/>
              <a:gd name="connsiteX14" fmla="*/ 213360 w 2613660"/>
              <a:gd name="connsiteY14" fmla="*/ 2103120 h 3749040"/>
              <a:gd name="connsiteX15" fmla="*/ 281940 w 2613660"/>
              <a:gd name="connsiteY15" fmla="*/ 2004060 h 3749040"/>
              <a:gd name="connsiteX16" fmla="*/ 403860 w 2613660"/>
              <a:gd name="connsiteY16" fmla="*/ 1828800 h 3749040"/>
              <a:gd name="connsiteX17" fmla="*/ 403860 w 2613660"/>
              <a:gd name="connsiteY17" fmla="*/ 1668780 h 3749040"/>
              <a:gd name="connsiteX18" fmla="*/ 411480 w 2613660"/>
              <a:gd name="connsiteY18" fmla="*/ 1478280 h 3749040"/>
              <a:gd name="connsiteX19" fmla="*/ 472440 w 2613660"/>
              <a:gd name="connsiteY19" fmla="*/ 1348740 h 3749040"/>
              <a:gd name="connsiteX20" fmla="*/ 556260 w 2613660"/>
              <a:gd name="connsiteY20" fmla="*/ 1234440 h 3749040"/>
              <a:gd name="connsiteX21" fmla="*/ 556260 w 2613660"/>
              <a:gd name="connsiteY21" fmla="*/ 1059180 h 3749040"/>
              <a:gd name="connsiteX22" fmla="*/ 525780 w 2613660"/>
              <a:gd name="connsiteY22" fmla="*/ 899160 h 3749040"/>
              <a:gd name="connsiteX23" fmla="*/ 480060 w 2613660"/>
              <a:gd name="connsiteY23" fmla="*/ 701040 h 3749040"/>
              <a:gd name="connsiteX24" fmla="*/ 541020 w 2613660"/>
              <a:gd name="connsiteY24" fmla="*/ 480060 h 3749040"/>
              <a:gd name="connsiteX25" fmla="*/ 533400 w 2613660"/>
              <a:gd name="connsiteY25" fmla="*/ 121920 h 3749040"/>
              <a:gd name="connsiteX26" fmla="*/ 563880 w 2613660"/>
              <a:gd name="connsiteY26" fmla="*/ 15240 h 3749040"/>
              <a:gd name="connsiteX27" fmla="*/ 640080 w 2613660"/>
              <a:gd name="connsiteY27" fmla="*/ 0 h 3749040"/>
              <a:gd name="connsiteX28" fmla="*/ 784860 w 2613660"/>
              <a:gd name="connsiteY28" fmla="*/ 15240 h 3749040"/>
              <a:gd name="connsiteX29" fmla="*/ 800100 w 2613660"/>
              <a:gd name="connsiteY29" fmla="*/ 167640 h 3749040"/>
              <a:gd name="connsiteX30" fmla="*/ 906780 w 2613660"/>
              <a:gd name="connsiteY30" fmla="*/ 190500 h 3749040"/>
              <a:gd name="connsiteX31" fmla="*/ 1120140 w 2613660"/>
              <a:gd name="connsiteY31" fmla="*/ 190500 h 3749040"/>
              <a:gd name="connsiteX32" fmla="*/ 1333500 w 2613660"/>
              <a:gd name="connsiteY32" fmla="*/ 205740 h 3749040"/>
              <a:gd name="connsiteX33" fmla="*/ 1569720 w 2613660"/>
              <a:gd name="connsiteY33" fmla="*/ 327660 h 3749040"/>
              <a:gd name="connsiteX34" fmla="*/ 1474106 w 2613660"/>
              <a:gd name="connsiteY34" fmla="*/ 617699 h 3749040"/>
              <a:gd name="connsiteX35" fmla="*/ 1595149 w 2613660"/>
              <a:gd name="connsiteY35" fmla="*/ 830093 h 3749040"/>
              <a:gd name="connsiteX36" fmla="*/ 1668656 w 2613660"/>
              <a:gd name="connsiteY36" fmla="*/ 955870 h 3749040"/>
              <a:gd name="connsiteX37" fmla="*/ 2171700 w 2613660"/>
              <a:gd name="connsiteY37" fmla="*/ 807720 h 3749040"/>
              <a:gd name="connsiteX38" fmla="*/ 2156460 w 2613660"/>
              <a:gd name="connsiteY38" fmla="*/ 1104900 h 3749040"/>
              <a:gd name="connsiteX39" fmla="*/ 2194560 w 2613660"/>
              <a:gd name="connsiteY39" fmla="*/ 1257300 h 3749040"/>
              <a:gd name="connsiteX40" fmla="*/ 2344601 w 2613660"/>
              <a:gd name="connsiteY40" fmla="*/ 1552939 h 3749040"/>
              <a:gd name="connsiteX41" fmla="*/ 2017423 w 2613660"/>
              <a:gd name="connsiteY41" fmla="*/ 1495454 h 3749040"/>
              <a:gd name="connsiteX42" fmla="*/ 1502522 w 2613660"/>
              <a:gd name="connsiteY42" fmla="*/ 1855613 h 3749040"/>
              <a:gd name="connsiteX43" fmla="*/ 1861736 w 2613660"/>
              <a:gd name="connsiteY43" fmla="*/ 2747320 h 3749040"/>
              <a:gd name="connsiteX44" fmla="*/ 2613660 w 2613660"/>
              <a:gd name="connsiteY44" fmla="*/ 2766060 h 3749040"/>
              <a:gd name="connsiteX45" fmla="*/ 2545080 w 2613660"/>
              <a:gd name="connsiteY45" fmla="*/ 2887980 h 3749040"/>
              <a:gd name="connsiteX46" fmla="*/ 2446020 w 2613660"/>
              <a:gd name="connsiteY46" fmla="*/ 2941320 h 3749040"/>
              <a:gd name="connsiteX47" fmla="*/ 2369820 w 2613660"/>
              <a:gd name="connsiteY47" fmla="*/ 3017520 h 3749040"/>
              <a:gd name="connsiteX48" fmla="*/ 2331720 w 2613660"/>
              <a:gd name="connsiteY48" fmla="*/ 2933700 h 3749040"/>
              <a:gd name="connsiteX49" fmla="*/ 2194560 w 2613660"/>
              <a:gd name="connsiteY49" fmla="*/ 2933700 h 3749040"/>
              <a:gd name="connsiteX50" fmla="*/ 2062389 w 2613660"/>
              <a:gd name="connsiteY50" fmla="*/ 2843514 h 3749040"/>
              <a:gd name="connsiteX51" fmla="*/ 2049780 w 2613660"/>
              <a:gd name="connsiteY51" fmla="*/ 3086100 h 3749040"/>
              <a:gd name="connsiteX52" fmla="*/ 2011680 w 2613660"/>
              <a:gd name="connsiteY52" fmla="*/ 3169920 h 3749040"/>
              <a:gd name="connsiteX53" fmla="*/ 2026920 w 2613660"/>
              <a:gd name="connsiteY53" fmla="*/ 3307080 h 3749040"/>
              <a:gd name="connsiteX54" fmla="*/ 1950720 w 2613660"/>
              <a:gd name="connsiteY54" fmla="*/ 3337560 h 3749040"/>
              <a:gd name="connsiteX55" fmla="*/ 1783080 w 2613660"/>
              <a:gd name="connsiteY55" fmla="*/ 3398520 h 3749040"/>
              <a:gd name="connsiteX56" fmla="*/ 1501140 w 2613660"/>
              <a:gd name="connsiteY56" fmla="*/ 3291840 h 3749040"/>
              <a:gd name="connsiteX57" fmla="*/ 1432560 w 2613660"/>
              <a:gd name="connsiteY57" fmla="*/ 3535680 h 3749040"/>
              <a:gd name="connsiteX58" fmla="*/ 1196340 w 2613660"/>
              <a:gd name="connsiteY58" fmla="*/ 3429000 h 3749040"/>
              <a:gd name="connsiteX59" fmla="*/ 1120140 w 2613660"/>
              <a:gd name="connsiteY59" fmla="*/ 3550920 h 3749040"/>
              <a:gd name="connsiteX60" fmla="*/ 1013460 w 2613660"/>
              <a:gd name="connsiteY60" fmla="*/ 3619500 h 3749040"/>
              <a:gd name="connsiteX61" fmla="*/ 998220 w 2613660"/>
              <a:gd name="connsiteY61" fmla="*/ 3749040 h 3749040"/>
              <a:gd name="connsiteX62" fmla="*/ 762000 w 2613660"/>
              <a:gd name="connsiteY62" fmla="*/ 3710940 h 3749040"/>
              <a:gd name="connsiteX63" fmla="*/ 769620 w 2613660"/>
              <a:gd name="connsiteY63" fmla="*/ 3604260 h 3749040"/>
              <a:gd name="connsiteX64" fmla="*/ 739140 w 2613660"/>
              <a:gd name="connsiteY64" fmla="*/ 3566160 h 3749040"/>
              <a:gd name="connsiteX65" fmla="*/ 792480 w 2613660"/>
              <a:gd name="connsiteY65" fmla="*/ 3436620 h 3749040"/>
              <a:gd name="connsiteX66" fmla="*/ 792480 w 2613660"/>
              <a:gd name="connsiteY66" fmla="*/ 3360420 h 3749040"/>
              <a:gd name="connsiteX67" fmla="*/ 579120 w 2613660"/>
              <a:gd name="connsiteY67" fmla="*/ 3360420 h 3749040"/>
              <a:gd name="connsiteX0" fmla="*/ 579120 w 2613660"/>
              <a:gd name="connsiteY0" fmla="*/ 3360420 h 3749040"/>
              <a:gd name="connsiteX1" fmla="*/ 525780 w 2613660"/>
              <a:gd name="connsiteY1" fmla="*/ 3276600 h 3749040"/>
              <a:gd name="connsiteX2" fmla="*/ 533400 w 2613660"/>
              <a:gd name="connsiteY2" fmla="*/ 3208020 h 3749040"/>
              <a:gd name="connsiteX3" fmla="*/ 396240 w 2613660"/>
              <a:gd name="connsiteY3" fmla="*/ 3177540 h 3749040"/>
              <a:gd name="connsiteX4" fmla="*/ 350520 w 2613660"/>
              <a:gd name="connsiteY4" fmla="*/ 3086100 h 3749040"/>
              <a:gd name="connsiteX5" fmla="*/ 396240 w 2613660"/>
              <a:gd name="connsiteY5" fmla="*/ 3002280 h 3749040"/>
              <a:gd name="connsiteX6" fmla="*/ 464820 w 2613660"/>
              <a:gd name="connsiteY6" fmla="*/ 2987040 h 3749040"/>
              <a:gd name="connsiteX7" fmla="*/ 403860 w 2613660"/>
              <a:gd name="connsiteY7" fmla="*/ 2918460 h 3749040"/>
              <a:gd name="connsiteX8" fmla="*/ 426720 w 2613660"/>
              <a:gd name="connsiteY8" fmla="*/ 2781300 h 3749040"/>
              <a:gd name="connsiteX9" fmla="*/ 335280 w 2613660"/>
              <a:gd name="connsiteY9" fmla="*/ 2712720 h 3749040"/>
              <a:gd name="connsiteX10" fmla="*/ 182880 w 2613660"/>
              <a:gd name="connsiteY10" fmla="*/ 2651760 h 3749040"/>
              <a:gd name="connsiteX11" fmla="*/ 99060 w 2613660"/>
              <a:gd name="connsiteY11" fmla="*/ 2514600 h 3749040"/>
              <a:gd name="connsiteX12" fmla="*/ 0 w 2613660"/>
              <a:gd name="connsiteY12" fmla="*/ 2484120 h 3749040"/>
              <a:gd name="connsiteX13" fmla="*/ 121920 w 2613660"/>
              <a:gd name="connsiteY13" fmla="*/ 2225040 h 3749040"/>
              <a:gd name="connsiteX14" fmla="*/ 213360 w 2613660"/>
              <a:gd name="connsiteY14" fmla="*/ 2103120 h 3749040"/>
              <a:gd name="connsiteX15" fmla="*/ 281940 w 2613660"/>
              <a:gd name="connsiteY15" fmla="*/ 2004060 h 3749040"/>
              <a:gd name="connsiteX16" fmla="*/ 403860 w 2613660"/>
              <a:gd name="connsiteY16" fmla="*/ 1828800 h 3749040"/>
              <a:gd name="connsiteX17" fmla="*/ 403860 w 2613660"/>
              <a:gd name="connsiteY17" fmla="*/ 1668780 h 3749040"/>
              <a:gd name="connsiteX18" fmla="*/ 411480 w 2613660"/>
              <a:gd name="connsiteY18" fmla="*/ 1478280 h 3749040"/>
              <a:gd name="connsiteX19" fmla="*/ 472440 w 2613660"/>
              <a:gd name="connsiteY19" fmla="*/ 1348740 h 3749040"/>
              <a:gd name="connsiteX20" fmla="*/ 556260 w 2613660"/>
              <a:gd name="connsiteY20" fmla="*/ 1234440 h 3749040"/>
              <a:gd name="connsiteX21" fmla="*/ 556260 w 2613660"/>
              <a:gd name="connsiteY21" fmla="*/ 1059180 h 3749040"/>
              <a:gd name="connsiteX22" fmla="*/ 525780 w 2613660"/>
              <a:gd name="connsiteY22" fmla="*/ 899160 h 3749040"/>
              <a:gd name="connsiteX23" fmla="*/ 480060 w 2613660"/>
              <a:gd name="connsiteY23" fmla="*/ 701040 h 3749040"/>
              <a:gd name="connsiteX24" fmla="*/ 541020 w 2613660"/>
              <a:gd name="connsiteY24" fmla="*/ 480060 h 3749040"/>
              <a:gd name="connsiteX25" fmla="*/ 533400 w 2613660"/>
              <a:gd name="connsiteY25" fmla="*/ 121920 h 3749040"/>
              <a:gd name="connsiteX26" fmla="*/ 563880 w 2613660"/>
              <a:gd name="connsiteY26" fmla="*/ 15240 h 3749040"/>
              <a:gd name="connsiteX27" fmla="*/ 640080 w 2613660"/>
              <a:gd name="connsiteY27" fmla="*/ 0 h 3749040"/>
              <a:gd name="connsiteX28" fmla="*/ 784860 w 2613660"/>
              <a:gd name="connsiteY28" fmla="*/ 15240 h 3749040"/>
              <a:gd name="connsiteX29" fmla="*/ 800100 w 2613660"/>
              <a:gd name="connsiteY29" fmla="*/ 167640 h 3749040"/>
              <a:gd name="connsiteX30" fmla="*/ 906780 w 2613660"/>
              <a:gd name="connsiteY30" fmla="*/ 190500 h 3749040"/>
              <a:gd name="connsiteX31" fmla="*/ 1120140 w 2613660"/>
              <a:gd name="connsiteY31" fmla="*/ 190500 h 3749040"/>
              <a:gd name="connsiteX32" fmla="*/ 1333500 w 2613660"/>
              <a:gd name="connsiteY32" fmla="*/ 205740 h 3749040"/>
              <a:gd name="connsiteX33" fmla="*/ 1569720 w 2613660"/>
              <a:gd name="connsiteY33" fmla="*/ 327660 h 3749040"/>
              <a:gd name="connsiteX34" fmla="*/ 1474106 w 2613660"/>
              <a:gd name="connsiteY34" fmla="*/ 617699 h 3749040"/>
              <a:gd name="connsiteX35" fmla="*/ 1595149 w 2613660"/>
              <a:gd name="connsiteY35" fmla="*/ 830093 h 3749040"/>
              <a:gd name="connsiteX36" fmla="*/ 1668656 w 2613660"/>
              <a:gd name="connsiteY36" fmla="*/ 955870 h 3749040"/>
              <a:gd name="connsiteX37" fmla="*/ 2171700 w 2613660"/>
              <a:gd name="connsiteY37" fmla="*/ 807720 h 3749040"/>
              <a:gd name="connsiteX38" fmla="*/ 2156460 w 2613660"/>
              <a:gd name="connsiteY38" fmla="*/ 1104900 h 3749040"/>
              <a:gd name="connsiteX39" fmla="*/ 2194560 w 2613660"/>
              <a:gd name="connsiteY39" fmla="*/ 1257300 h 3749040"/>
              <a:gd name="connsiteX40" fmla="*/ 2344601 w 2613660"/>
              <a:gd name="connsiteY40" fmla="*/ 1552939 h 3749040"/>
              <a:gd name="connsiteX41" fmla="*/ 2017423 w 2613660"/>
              <a:gd name="connsiteY41" fmla="*/ 1495454 h 3749040"/>
              <a:gd name="connsiteX42" fmla="*/ 1502522 w 2613660"/>
              <a:gd name="connsiteY42" fmla="*/ 1855613 h 3749040"/>
              <a:gd name="connsiteX43" fmla="*/ 1861736 w 2613660"/>
              <a:gd name="connsiteY43" fmla="*/ 2747320 h 3749040"/>
              <a:gd name="connsiteX44" fmla="*/ 2613660 w 2613660"/>
              <a:gd name="connsiteY44" fmla="*/ 2766060 h 3749040"/>
              <a:gd name="connsiteX45" fmla="*/ 1987485 w 2613660"/>
              <a:gd name="connsiteY45" fmla="*/ 2828908 h 3749040"/>
              <a:gd name="connsiteX46" fmla="*/ 2545080 w 2613660"/>
              <a:gd name="connsiteY46" fmla="*/ 2887980 h 3749040"/>
              <a:gd name="connsiteX47" fmla="*/ 2446020 w 2613660"/>
              <a:gd name="connsiteY47" fmla="*/ 2941320 h 3749040"/>
              <a:gd name="connsiteX48" fmla="*/ 2369820 w 2613660"/>
              <a:gd name="connsiteY48" fmla="*/ 3017520 h 3749040"/>
              <a:gd name="connsiteX49" fmla="*/ 2331720 w 2613660"/>
              <a:gd name="connsiteY49" fmla="*/ 2933700 h 3749040"/>
              <a:gd name="connsiteX50" fmla="*/ 2194560 w 2613660"/>
              <a:gd name="connsiteY50" fmla="*/ 2933700 h 3749040"/>
              <a:gd name="connsiteX51" fmla="*/ 2062389 w 2613660"/>
              <a:gd name="connsiteY51" fmla="*/ 2843514 h 3749040"/>
              <a:gd name="connsiteX52" fmla="*/ 2049780 w 2613660"/>
              <a:gd name="connsiteY52" fmla="*/ 3086100 h 3749040"/>
              <a:gd name="connsiteX53" fmla="*/ 2011680 w 2613660"/>
              <a:gd name="connsiteY53" fmla="*/ 3169920 h 3749040"/>
              <a:gd name="connsiteX54" fmla="*/ 2026920 w 2613660"/>
              <a:gd name="connsiteY54" fmla="*/ 3307080 h 3749040"/>
              <a:gd name="connsiteX55" fmla="*/ 1950720 w 2613660"/>
              <a:gd name="connsiteY55" fmla="*/ 3337560 h 3749040"/>
              <a:gd name="connsiteX56" fmla="*/ 1783080 w 2613660"/>
              <a:gd name="connsiteY56" fmla="*/ 3398520 h 3749040"/>
              <a:gd name="connsiteX57" fmla="*/ 1501140 w 2613660"/>
              <a:gd name="connsiteY57" fmla="*/ 3291840 h 3749040"/>
              <a:gd name="connsiteX58" fmla="*/ 1432560 w 2613660"/>
              <a:gd name="connsiteY58" fmla="*/ 3535680 h 3749040"/>
              <a:gd name="connsiteX59" fmla="*/ 1196340 w 2613660"/>
              <a:gd name="connsiteY59" fmla="*/ 3429000 h 3749040"/>
              <a:gd name="connsiteX60" fmla="*/ 1120140 w 2613660"/>
              <a:gd name="connsiteY60" fmla="*/ 3550920 h 3749040"/>
              <a:gd name="connsiteX61" fmla="*/ 1013460 w 2613660"/>
              <a:gd name="connsiteY61" fmla="*/ 3619500 h 3749040"/>
              <a:gd name="connsiteX62" fmla="*/ 998220 w 2613660"/>
              <a:gd name="connsiteY62" fmla="*/ 3749040 h 3749040"/>
              <a:gd name="connsiteX63" fmla="*/ 762000 w 2613660"/>
              <a:gd name="connsiteY63" fmla="*/ 3710940 h 3749040"/>
              <a:gd name="connsiteX64" fmla="*/ 769620 w 2613660"/>
              <a:gd name="connsiteY64" fmla="*/ 3604260 h 3749040"/>
              <a:gd name="connsiteX65" fmla="*/ 739140 w 2613660"/>
              <a:gd name="connsiteY65" fmla="*/ 3566160 h 3749040"/>
              <a:gd name="connsiteX66" fmla="*/ 792480 w 2613660"/>
              <a:gd name="connsiteY66" fmla="*/ 3436620 h 3749040"/>
              <a:gd name="connsiteX67" fmla="*/ 792480 w 2613660"/>
              <a:gd name="connsiteY67" fmla="*/ 3360420 h 3749040"/>
              <a:gd name="connsiteX68" fmla="*/ 579120 w 2613660"/>
              <a:gd name="connsiteY68" fmla="*/ 3360420 h 3749040"/>
              <a:gd name="connsiteX0" fmla="*/ 579120 w 2545080"/>
              <a:gd name="connsiteY0" fmla="*/ 3360420 h 3749040"/>
              <a:gd name="connsiteX1" fmla="*/ 525780 w 2545080"/>
              <a:gd name="connsiteY1" fmla="*/ 3276600 h 3749040"/>
              <a:gd name="connsiteX2" fmla="*/ 533400 w 2545080"/>
              <a:gd name="connsiteY2" fmla="*/ 3208020 h 3749040"/>
              <a:gd name="connsiteX3" fmla="*/ 396240 w 2545080"/>
              <a:gd name="connsiteY3" fmla="*/ 3177540 h 3749040"/>
              <a:gd name="connsiteX4" fmla="*/ 350520 w 2545080"/>
              <a:gd name="connsiteY4" fmla="*/ 3086100 h 3749040"/>
              <a:gd name="connsiteX5" fmla="*/ 396240 w 2545080"/>
              <a:gd name="connsiteY5" fmla="*/ 3002280 h 3749040"/>
              <a:gd name="connsiteX6" fmla="*/ 464820 w 2545080"/>
              <a:gd name="connsiteY6" fmla="*/ 2987040 h 3749040"/>
              <a:gd name="connsiteX7" fmla="*/ 403860 w 2545080"/>
              <a:gd name="connsiteY7" fmla="*/ 2918460 h 3749040"/>
              <a:gd name="connsiteX8" fmla="*/ 426720 w 2545080"/>
              <a:gd name="connsiteY8" fmla="*/ 2781300 h 3749040"/>
              <a:gd name="connsiteX9" fmla="*/ 335280 w 2545080"/>
              <a:gd name="connsiteY9" fmla="*/ 2712720 h 3749040"/>
              <a:gd name="connsiteX10" fmla="*/ 182880 w 2545080"/>
              <a:gd name="connsiteY10" fmla="*/ 2651760 h 3749040"/>
              <a:gd name="connsiteX11" fmla="*/ 99060 w 2545080"/>
              <a:gd name="connsiteY11" fmla="*/ 2514600 h 3749040"/>
              <a:gd name="connsiteX12" fmla="*/ 0 w 2545080"/>
              <a:gd name="connsiteY12" fmla="*/ 2484120 h 3749040"/>
              <a:gd name="connsiteX13" fmla="*/ 121920 w 2545080"/>
              <a:gd name="connsiteY13" fmla="*/ 2225040 h 3749040"/>
              <a:gd name="connsiteX14" fmla="*/ 213360 w 2545080"/>
              <a:gd name="connsiteY14" fmla="*/ 2103120 h 3749040"/>
              <a:gd name="connsiteX15" fmla="*/ 281940 w 2545080"/>
              <a:gd name="connsiteY15" fmla="*/ 2004060 h 3749040"/>
              <a:gd name="connsiteX16" fmla="*/ 403860 w 2545080"/>
              <a:gd name="connsiteY16" fmla="*/ 1828800 h 3749040"/>
              <a:gd name="connsiteX17" fmla="*/ 403860 w 2545080"/>
              <a:gd name="connsiteY17" fmla="*/ 1668780 h 3749040"/>
              <a:gd name="connsiteX18" fmla="*/ 411480 w 2545080"/>
              <a:gd name="connsiteY18" fmla="*/ 1478280 h 3749040"/>
              <a:gd name="connsiteX19" fmla="*/ 472440 w 2545080"/>
              <a:gd name="connsiteY19" fmla="*/ 1348740 h 3749040"/>
              <a:gd name="connsiteX20" fmla="*/ 556260 w 2545080"/>
              <a:gd name="connsiteY20" fmla="*/ 1234440 h 3749040"/>
              <a:gd name="connsiteX21" fmla="*/ 556260 w 2545080"/>
              <a:gd name="connsiteY21" fmla="*/ 1059180 h 3749040"/>
              <a:gd name="connsiteX22" fmla="*/ 525780 w 2545080"/>
              <a:gd name="connsiteY22" fmla="*/ 899160 h 3749040"/>
              <a:gd name="connsiteX23" fmla="*/ 480060 w 2545080"/>
              <a:gd name="connsiteY23" fmla="*/ 701040 h 3749040"/>
              <a:gd name="connsiteX24" fmla="*/ 541020 w 2545080"/>
              <a:gd name="connsiteY24" fmla="*/ 480060 h 3749040"/>
              <a:gd name="connsiteX25" fmla="*/ 533400 w 2545080"/>
              <a:gd name="connsiteY25" fmla="*/ 121920 h 3749040"/>
              <a:gd name="connsiteX26" fmla="*/ 563880 w 2545080"/>
              <a:gd name="connsiteY26" fmla="*/ 15240 h 3749040"/>
              <a:gd name="connsiteX27" fmla="*/ 640080 w 2545080"/>
              <a:gd name="connsiteY27" fmla="*/ 0 h 3749040"/>
              <a:gd name="connsiteX28" fmla="*/ 784860 w 2545080"/>
              <a:gd name="connsiteY28" fmla="*/ 15240 h 3749040"/>
              <a:gd name="connsiteX29" fmla="*/ 800100 w 2545080"/>
              <a:gd name="connsiteY29" fmla="*/ 167640 h 3749040"/>
              <a:gd name="connsiteX30" fmla="*/ 906780 w 2545080"/>
              <a:gd name="connsiteY30" fmla="*/ 190500 h 3749040"/>
              <a:gd name="connsiteX31" fmla="*/ 1120140 w 2545080"/>
              <a:gd name="connsiteY31" fmla="*/ 190500 h 3749040"/>
              <a:gd name="connsiteX32" fmla="*/ 1333500 w 2545080"/>
              <a:gd name="connsiteY32" fmla="*/ 205740 h 3749040"/>
              <a:gd name="connsiteX33" fmla="*/ 1569720 w 2545080"/>
              <a:gd name="connsiteY33" fmla="*/ 327660 h 3749040"/>
              <a:gd name="connsiteX34" fmla="*/ 1474106 w 2545080"/>
              <a:gd name="connsiteY34" fmla="*/ 617699 h 3749040"/>
              <a:gd name="connsiteX35" fmla="*/ 1595149 w 2545080"/>
              <a:gd name="connsiteY35" fmla="*/ 830093 h 3749040"/>
              <a:gd name="connsiteX36" fmla="*/ 1668656 w 2545080"/>
              <a:gd name="connsiteY36" fmla="*/ 955870 h 3749040"/>
              <a:gd name="connsiteX37" fmla="*/ 2171700 w 2545080"/>
              <a:gd name="connsiteY37" fmla="*/ 807720 h 3749040"/>
              <a:gd name="connsiteX38" fmla="*/ 2156460 w 2545080"/>
              <a:gd name="connsiteY38" fmla="*/ 1104900 h 3749040"/>
              <a:gd name="connsiteX39" fmla="*/ 2194560 w 2545080"/>
              <a:gd name="connsiteY39" fmla="*/ 1257300 h 3749040"/>
              <a:gd name="connsiteX40" fmla="*/ 2344601 w 2545080"/>
              <a:gd name="connsiteY40" fmla="*/ 1552939 h 3749040"/>
              <a:gd name="connsiteX41" fmla="*/ 2017423 w 2545080"/>
              <a:gd name="connsiteY41" fmla="*/ 1495454 h 3749040"/>
              <a:gd name="connsiteX42" fmla="*/ 1502522 w 2545080"/>
              <a:gd name="connsiteY42" fmla="*/ 1855613 h 3749040"/>
              <a:gd name="connsiteX43" fmla="*/ 1861736 w 2545080"/>
              <a:gd name="connsiteY43" fmla="*/ 2747320 h 3749040"/>
              <a:gd name="connsiteX44" fmla="*/ 1985703 w 2545080"/>
              <a:gd name="connsiteY44" fmla="*/ 2781975 h 3749040"/>
              <a:gd name="connsiteX45" fmla="*/ 1987485 w 2545080"/>
              <a:gd name="connsiteY45" fmla="*/ 2828908 h 3749040"/>
              <a:gd name="connsiteX46" fmla="*/ 2545080 w 2545080"/>
              <a:gd name="connsiteY46" fmla="*/ 2887980 h 3749040"/>
              <a:gd name="connsiteX47" fmla="*/ 2446020 w 2545080"/>
              <a:gd name="connsiteY47" fmla="*/ 2941320 h 3749040"/>
              <a:gd name="connsiteX48" fmla="*/ 2369820 w 2545080"/>
              <a:gd name="connsiteY48" fmla="*/ 3017520 h 3749040"/>
              <a:gd name="connsiteX49" fmla="*/ 2331720 w 2545080"/>
              <a:gd name="connsiteY49" fmla="*/ 2933700 h 3749040"/>
              <a:gd name="connsiteX50" fmla="*/ 2194560 w 2545080"/>
              <a:gd name="connsiteY50" fmla="*/ 2933700 h 3749040"/>
              <a:gd name="connsiteX51" fmla="*/ 2062389 w 2545080"/>
              <a:gd name="connsiteY51" fmla="*/ 2843514 h 3749040"/>
              <a:gd name="connsiteX52" fmla="*/ 2049780 w 2545080"/>
              <a:gd name="connsiteY52" fmla="*/ 3086100 h 3749040"/>
              <a:gd name="connsiteX53" fmla="*/ 2011680 w 2545080"/>
              <a:gd name="connsiteY53" fmla="*/ 3169920 h 3749040"/>
              <a:gd name="connsiteX54" fmla="*/ 2026920 w 2545080"/>
              <a:gd name="connsiteY54" fmla="*/ 3307080 h 3749040"/>
              <a:gd name="connsiteX55" fmla="*/ 1950720 w 2545080"/>
              <a:gd name="connsiteY55" fmla="*/ 3337560 h 3749040"/>
              <a:gd name="connsiteX56" fmla="*/ 1783080 w 2545080"/>
              <a:gd name="connsiteY56" fmla="*/ 3398520 h 3749040"/>
              <a:gd name="connsiteX57" fmla="*/ 1501140 w 2545080"/>
              <a:gd name="connsiteY57" fmla="*/ 3291840 h 3749040"/>
              <a:gd name="connsiteX58" fmla="*/ 1432560 w 2545080"/>
              <a:gd name="connsiteY58" fmla="*/ 3535680 h 3749040"/>
              <a:gd name="connsiteX59" fmla="*/ 1196340 w 2545080"/>
              <a:gd name="connsiteY59" fmla="*/ 3429000 h 3749040"/>
              <a:gd name="connsiteX60" fmla="*/ 1120140 w 2545080"/>
              <a:gd name="connsiteY60" fmla="*/ 3550920 h 3749040"/>
              <a:gd name="connsiteX61" fmla="*/ 1013460 w 2545080"/>
              <a:gd name="connsiteY61" fmla="*/ 3619500 h 3749040"/>
              <a:gd name="connsiteX62" fmla="*/ 998220 w 2545080"/>
              <a:gd name="connsiteY62" fmla="*/ 3749040 h 3749040"/>
              <a:gd name="connsiteX63" fmla="*/ 762000 w 2545080"/>
              <a:gd name="connsiteY63" fmla="*/ 3710940 h 3749040"/>
              <a:gd name="connsiteX64" fmla="*/ 769620 w 2545080"/>
              <a:gd name="connsiteY64" fmla="*/ 3604260 h 3749040"/>
              <a:gd name="connsiteX65" fmla="*/ 739140 w 2545080"/>
              <a:gd name="connsiteY65" fmla="*/ 3566160 h 3749040"/>
              <a:gd name="connsiteX66" fmla="*/ 792480 w 2545080"/>
              <a:gd name="connsiteY66" fmla="*/ 3436620 h 3749040"/>
              <a:gd name="connsiteX67" fmla="*/ 792480 w 2545080"/>
              <a:gd name="connsiteY67" fmla="*/ 3360420 h 3749040"/>
              <a:gd name="connsiteX68" fmla="*/ 579120 w 2545080"/>
              <a:gd name="connsiteY68" fmla="*/ 3360420 h 3749040"/>
              <a:gd name="connsiteX0" fmla="*/ 579120 w 2545080"/>
              <a:gd name="connsiteY0" fmla="*/ 3360420 h 3749040"/>
              <a:gd name="connsiteX1" fmla="*/ 525780 w 2545080"/>
              <a:gd name="connsiteY1" fmla="*/ 3276600 h 3749040"/>
              <a:gd name="connsiteX2" fmla="*/ 533400 w 2545080"/>
              <a:gd name="connsiteY2" fmla="*/ 3208020 h 3749040"/>
              <a:gd name="connsiteX3" fmla="*/ 396240 w 2545080"/>
              <a:gd name="connsiteY3" fmla="*/ 3177540 h 3749040"/>
              <a:gd name="connsiteX4" fmla="*/ 350520 w 2545080"/>
              <a:gd name="connsiteY4" fmla="*/ 3086100 h 3749040"/>
              <a:gd name="connsiteX5" fmla="*/ 396240 w 2545080"/>
              <a:gd name="connsiteY5" fmla="*/ 3002280 h 3749040"/>
              <a:gd name="connsiteX6" fmla="*/ 464820 w 2545080"/>
              <a:gd name="connsiteY6" fmla="*/ 2987040 h 3749040"/>
              <a:gd name="connsiteX7" fmla="*/ 403860 w 2545080"/>
              <a:gd name="connsiteY7" fmla="*/ 2918460 h 3749040"/>
              <a:gd name="connsiteX8" fmla="*/ 426720 w 2545080"/>
              <a:gd name="connsiteY8" fmla="*/ 2781300 h 3749040"/>
              <a:gd name="connsiteX9" fmla="*/ 335280 w 2545080"/>
              <a:gd name="connsiteY9" fmla="*/ 2712720 h 3749040"/>
              <a:gd name="connsiteX10" fmla="*/ 182880 w 2545080"/>
              <a:gd name="connsiteY10" fmla="*/ 2651760 h 3749040"/>
              <a:gd name="connsiteX11" fmla="*/ 99060 w 2545080"/>
              <a:gd name="connsiteY11" fmla="*/ 2514600 h 3749040"/>
              <a:gd name="connsiteX12" fmla="*/ 0 w 2545080"/>
              <a:gd name="connsiteY12" fmla="*/ 2484120 h 3749040"/>
              <a:gd name="connsiteX13" fmla="*/ 121920 w 2545080"/>
              <a:gd name="connsiteY13" fmla="*/ 2225040 h 3749040"/>
              <a:gd name="connsiteX14" fmla="*/ 213360 w 2545080"/>
              <a:gd name="connsiteY14" fmla="*/ 2103120 h 3749040"/>
              <a:gd name="connsiteX15" fmla="*/ 281940 w 2545080"/>
              <a:gd name="connsiteY15" fmla="*/ 2004060 h 3749040"/>
              <a:gd name="connsiteX16" fmla="*/ 403860 w 2545080"/>
              <a:gd name="connsiteY16" fmla="*/ 1828800 h 3749040"/>
              <a:gd name="connsiteX17" fmla="*/ 403860 w 2545080"/>
              <a:gd name="connsiteY17" fmla="*/ 1668780 h 3749040"/>
              <a:gd name="connsiteX18" fmla="*/ 411480 w 2545080"/>
              <a:gd name="connsiteY18" fmla="*/ 1478280 h 3749040"/>
              <a:gd name="connsiteX19" fmla="*/ 472440 w 2545080"/>
              <a:gd name="connsiteY19" fmla="*/ 1348740 h 3749040"/>
              <a:gd name="connsiteX20" fmla="*/ 556260 w 2545080"/>
              <a:gd name="connsiteY20" fmla="*/ 1234440 h 3749040"/>
              <a:gd name="connsiteX21" fmla="*/ 556260 w 2545080"/>
              <a:gd name="connsiteY21" fmla="*/ 1059180 h 3749040"/>
              <a:gd name="connsiteX22" fmla="*/ 525780 w 2545080"/>
              <a:gd name="connsiteY22" fmla="*/ 899160 h 3749040"/>
              <a:gd name="connsiteX23" fmla="*/ 480060 w 2545080"/>
              <a:gd name="connsiteY23" fmla="*/ 701040 h 3749040"/>
              <a:gd name="connsiteX24" fmla="*/ 541020 w 2545080"/>
              <a:gd name="connsiteY24" fmla="*/ 480060 h 3749040"/>
              <a:gd name="connsiteX25" fmla="*/ 533400 w 2545080"/>
              <a:gd name="connsiteY25" fmla="*/ 121920 h 3749040"/>
              <a:gd name="connsiteX26" fmla="*/ 563880 w 2545080"/>
              <a:gd name="connsiteY26" fmla="*/ 15240 h 3749040"/>
              <a:gd name="connsiteX27" fmla="*/ 640080 w 2545080"/>
              <a:gd name="connsiteY27" fmla="*/ 0 h 3749040"/>
              <a:gd name="connsiteX28" fmla="*/ 784860 w 2545080"/>
              <a:gd name="connsiteY28" fmla="*/ 15240 h 3749040"/>
              <a:gd name="connsiteX29" fmla="*/ 800100 w 2545080"/>
              <a:gd name="connsiteY29" fmla="*/ 167640 h 3749040"/>
              <a:gd name="connsiteX30" fmla="*/ 906780 w 2545080"/>
              <a:gd name="connsiteY30" fmla="*/ 190500 h 3749040"/>
              <a:gd name="connsiteX31" fmla="*/ 1120140 w 2545080"/>
              <a:gd name="connsiteY31" fmla="*/ 190500 h 3749040"/>
              <a:gd name="connsiteX32" fmla="*/ 1333500 w 2545080"/>
              <a:gd name="connsiteY32" fmla="*/ 205740 h 3749040"/>
              <a:gd name="connsiteX33" fmla="*/ 1569720 w 2545080"/>
              <a:gd name="connsiteY33" fmla="*/ 327660 h 3749040"/>
              <a:gd name="connsiteX34" fmla="*/ 1474106 w 2545080"/>
              <a:gd name="connsiteY34" fmla="*/ 617699 h 3749040"/>
              <a:gd name="connsiteX35" fmla="*/ 1595149 w 2545080"/>
              <a:gd name="connsiteY35" fmla="*/ 830093 h 3749040"/>
              <a:gd name="connsiteX36" fmla="*/ 1668656 w 2545080"/>
              <a:gd name="connsiteY36" fmla="*/ 955870 h 3749040"/>
              <a:gd name="connsiteX37" fmla="*/ 2171700 w 2545080"/>
              <a:gd name="connsiteY37" fmla="*/ 807720 h 3749040"/>
              <a:gd name="connsiteX38" fmla="*/ 2156460 w 2545080"/>
              <a:gd name="connsiteY38" fmla="*/ 1104900 h 3749040"/>
              <a:gd name="connsiteX39" fmla="*/ 2194560 w 2545080"/>
              <a:gd name="connsiteY39" fmla="*/ 1257300 h 3749040"/>
              <a:gd name="connsiteX40" fmla="*/ 2344601 w 2545080"/>
              <a:gd name="connsiteY40" fmla="*/ 1552939 h 3749040"/>
              <a:gd name="connsiteX41" fmla="*/ 2017423 w 2545080"/>
              <a:gd name="connsiteY41" fmla="*/ 1495454 h 3749040"/>
              <a:gd name="connsiteX42" fmla="*/ 1481449 w 2545080"/>
              <a:gd name="connsiteY42" fmla="*/ 1899380 h 3749040"/>
              <a:gd name="connsiteX43" fmla="*/ 1861736 w 2545080"/>
              <a:gd name="connsiteY43" fmla="*/ 2747320 h 3749040"/>
              <a:gd name="connsiteX44" fmla="*/ 1985703 w 2545080"/>
              <a:gd name="connsiteY44" fmla="*/ 2781975 h 3749040"/>
              <a:gd name="connsiteX45" fmla="*/ 1987485 w 2545080"/>
              <a:gd name="connsiteY45" fmla="*/ 2828908 h 3749040"/>
              <a:gd name="connsiteX46" fmla="*/ 2545080 w 2545080"/>
              <a:gd name="connsiteY46" fmla="*/ 2887980 h 3749040"/>
              <a:gd name="connsiteX47" fmla="*/ 2446020 w 2545080"/>
              <a:gd name="connsiteY47" fmla="*/ 2941320 h 3749040"/>
              <a:gd name="connsiteX48" fmla="*/ 2369820 w 2545080"/>
              <a:gd name="connsiteY48" fmla="*/ 3017520 h 3749040"/>
              <a:gd name="connsiteX49" fmla="*/ 2331720 w 2545080"/>
              <a:gd name="connsiteY49" fmla="*/ 2933700 h 3749040"/>
              <a:gd name="connsiteX50" fmla="*/ 2194560 w 2545080"/>
              <a:gd name="connsiteY50" fmla="*/ 2933700 h 3749040"/>
              <a:gd name="connsiteX51" fmla="*/ 2062389 w 2545080"/>
              <a:gd name="connsiteY51" fmla="*/ 2843514 h 3749040"/>
              <a:gd name="connsiteX52" fmla="*/ 2049780 w 2545080"/>
              <a:gd name="connsiteY52" fmla="*/ 3086100 h 3749040"/>
              <a:gd name="connsiteX53" fmla="*/ 2011680 w 2545080"/>
              <a:gd name="connsiteY53" fmla="*/ 3169920 h 3749040"/>
              <a:gd name="connsiteX54" fmla="*/ 2026920 w 2545080"/>
              <a:gd name="connsiteY54" fmla="*/ 3307080 h 3749040"/>
              <a:gd name="connsiteX55" fmla="*/ 1950720 w 2545080"/>
              <a:gd name="connsiteY55" fmla="*/ 3337560 h 3749040"/>
              <a:gd name="connsiteX56" fmla="*/ 1783080 w 2545080"/>
              <a:gd name="connsiteY56" fmla="*/ 3398520 h 3749040"/>
              <a:gd name="connsiteX57" fmla="*/ 1501140 w 2545080"/>
              <a:gd name="connsiteY57" fmla="*/ 3291840 h 3749040"/>
              <a:gd name="connsiteX58" fmla="*/ 1432560 w 2545080"/>
              <a:gd name="connsiteY58" fmla="*/ 3535680 h 3749040"/>
              <a:gd name="connsiteX59" fmla="*/ 1196340 w 2545080"/>
              <a:gd name="connsiteY59" fmla="*/ 3429000 h 3749040"/>
              <a:gd name="connsiteX60" fmla="*/ 1120140 w 2545080"/>
              <a:gd name="connsiteY60" fmla="*/ 3550920 h 3749040"/>
              <a:gd name="connsiteX61" fmla="*/ 1013460 w 2545080"/>
              <a:gd name="connsiteY61" fmla="*/ 3619500 h 3749040"/>
              <a:gd name="connsiteX62" fmla="*/ 998220 w 2545080"/>
              <a:gd name="connsiteY62" fmla="*/ 3749040 h 3749040"/>
              <a:gd name="connsiteX63" fmla="*/ 762000 w 2545080"/>
              <a:gd name="connsiteY63" fmla="*/ 3710940 h 3749040"/>
              <a:gd name="connsiteX64" fmla="*/ 769620 w 2545080"/>
              <a:gd name="connsiteY64" fmla="*/ 3604260 h 3749040"/>
              <a:gd name="connsiteX65" fmla="*/ 739140 w 2545080"/>
              <a:gd name="connsiteY65" fmla="*/ 3566160 h 3749040"/>
              <a:gd name="connsiteX66" fmla="*/ 792480 w 2545080"/>
              <a:gd name="connsiteY66" fmla="*/ 3436620 h 3749040"/>
              <a:gd name="connsiteX67" fmla="*/ 792480 w 2545080"/>
              <a:gd name="connsiteY67" fmla="*/ 3360420 h 3749040"/>
              <a:gd name="connsiteX68" fmla="*/ 579120 w 2545080"/>
              <a:gd name="connsiteY68" fmla="*/ 3360420 h 37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545080" h="3749040">
                <a:moveTo>
                  <a:pt x="579120" y="3360420"/>
                </a:moveTo>
                <a:lnTo>
                  <a:pt x="525780" y="3276600"/>
                </a:lnTo>
                <a:lnTo>
                  <a:pt x="533400" y="3208020"/>
                </a:lnTo>
                <a:lnTo>
                  <a:pt x="396240" y="3177540"/>
                </a:lnTo>
                <a:lnTo>
                  <a:pt x="350520" y="3086100"/>
                </a:lnTo>
                <a:lnTo>
                  <a:pt x="396240" y="3002280"/>
                </a:lnTo>
                <a:lnTo>
                  <a:pt x="464820" y="2987040"/>
                </a:lnTo>
                <a:lnTo>
                  <a:pt x="403860" y="2918460"/>
                </a:lnTo>
                <a:lnTo>
                  <a:pt x="426720" y="2781300"/>
                </a:lnTo>
                <a:lnTo>
                  <a:pt x="335280" y="2712720"/>
                </a:lnTo>
                <a:lnTo>
                  <a:pt x="182880" y="2651760"/>
                </a:lnTo>
                <a:lnTo>
                  <a:pt x="99060" y="2514600"/>
                </a:lnTo>
                <a:lnTo>
                  <a:pt x="0" y="2484120"/>
                </a:lnTo>
                <a:lnTo>
                  <a:pt x="121920" y="2225040"/>
                </a:lnTo>
                <a:lnTo>
                  <a:pt x="213360" y="2103120"/>
                </a:lnTo>
                <a:lnTo>
                  <a:pt x="281940" y="2004060"/>
                </a:lnTo>
                <a:lnTo>
                  <a:pt x="403860" y="1828800"/>
                </a:lnTo>
                <a:lnTo>
                  <a:pt x="403860" y="1668780"/>
                </a:lnTo>
                <a:lnTo>
                  <a:pt x="411480" y="1478280"/>
                </a:lnTo>
                <a:lnTo>
                  <a:pt x="472440" y="1348740"/>
                </a:lnTo>
                <a:lnTo>
                  <a:pt x="556260" y="1234440"/>
                </a:lnTo>
                <a:lnTo>
                  <a:pt x="556260" y="1059180"/>
                </a:lnTo>
                <a:lnTo>
                  <a:pt x="525780" y="899160"/>
                </a:lnTo>
                <a:lnTo>
                  <a:pt x="480060" y="701040"/>
                </a:lnTo>
                <a:lnTo>
                  <a:pt x="541020" y="480060"/>
                </a:lnTo>
                <a:lnTo>
                  <a:pt x="533400" y="121920"/>
                </a:lnTo>
                <a:lnTo>
                  <a:pt x="563880" y="15240"/>
                </a:lnTo>
                <a:lnTo>
                  <a:pt x="640080" y="0"/>
                </a:lnTo>
                <a:lnTo>
                  <a:pt x="784860" y="15240"/>
                </a:lnTo>
                <a:lnTo>
                  <a:pt x="800100" y="167640"/>
                </a:lnTo>
                <a:lnTo>
                  <a:pt x="906780" y="190500"/>
                </a:lnTo>
                <a:lnTo>
                  <a:pt x="1120140" y="190500"/>
                </a:lnTo>
                <a:lnTo>
                  <a:pt x="1333500" y="205740"/>
                </a:lnTo>
                <a:lnTo>
                  <a:pt x="1569720" y="327660"/>
                </a:lnTo>
                <a:lnTo>
                  <a:pt x="1474106" y="617699"/>
                </a:lnTo>
                <a:lnTo>
                  <a:pt x="1595149" y="830093"/>
                </a:lnTo>
                <a:lnTo>
                  <a:pt x="1668656" y="955870"/>
                </a:lnTo>
                <a:lnTo>
                  <a:pt x="2171700" y="807720"/>
                </a:lnTo>
                <a:lnTo>
                  <a:pt x="2156460" y="1104900"/>
                </a:lnTo>
                <a:lnTo>
                  <a:pt x="2194560" y="1257300"/>
                </a:lnTo>
                <a:lnTo>
                  <a:pt x="2344601" y="1552939"/>
                </a:lnTo>
                <a:lnTo>
                  <a:pt x="2017423" y="1495454"/>
                </a:lnTo>
                <a:lnTo>
                  <a:pt x="1481449" y="1899380"/>
                </a:lnTo>
                <a:cubicBezTo>
                  <a:pt x="1610032" y="2076858"/>
                  <a:pt x="1676546" y="2595579"/>
                  <a:pt x="1861736" y="2747320"/>
                </a:cubicBezTo>
                <a:lnTo>
                  <a:pt x="1985703" y="2781975"/>
                </a:lnTo>
                <a:cubicBezTo>
                  <a:pt x="1983487" y="2787010"/>
                  <a:pt x="1989701" y="2823873"/>
                  <a:pt x="1987485" y="2828908"/>
                </a:cubicBezTo>
                <a:lnTo>
                  <a:pt x="2545080" y="2887980"/>
                </a:lnTo>
                <a:lnTo>
                  <a:pt x="2446020" y="2941320"/>
                </a:lnTo>
                <a:lnTo>
                  <a:pt x="2369820" y="3017520"/>
                </a:lnTo>
                <a:lnTo>
                  <a:pt x="2331720" y="2933700"/>
                </a:lnTo>
                <a:lnTo>
                  <a:pt x="2194560" y="2933700"/>
                </a:lnTo>
                <a:lnTo>
                  <a:pt x="2062389" y="2843514"/>
                </a:lnTo>
                <a:lnTo>
                  <a:pt x="2049780" y="3086100"/>
                </a:lnTo>
                <a:lnTo>
                  <a:pt x="2011680" y="3169920"/>
                </a:lnTo>
                <a:lnTo>
                  <a:pt x="2026920" y="3307080"/>
                </a:lnTo>
                <a:lnTo>
                  <a:pt x="1950720" y="3337560"/>
                </a:lnTo>
                <a:lnTo>
                  <a:pt x="1783080" y="3398520"/>
                </a:lnTo>
                <a:lnTo>
                  <a:pt x="1501140" y="3291840"/>
                </a:lnTo>
                <a:lnTo>
                  <a:pt x="1432560" y="3535680"/>
                </a:lnTo>
                <a:lnTo>
                  <a:pt x="1196340" y="3429000"/>
                </a:lnTo>
                <a:lnTo>
                  <a:pt x="1120140" y="3550920"/>
                </a:lnTo>
                <a:lnTo>
                  <a:pt x="1013460" y="3619500"/>
                </a:lnTo>
                <a:lnTo>
                  <a:pt x="998220" y="3749040"/>
                </a:lnTo>
                <a:lnTo>
                  <a:pt x="762000" y="3710940"/>
                </a:lnTo>
                <a:lnTo>
                  <a:pt x="769620" y="3604260"/>
                </a:lnTo>
                <a:lnTo>
                  <a:pt x="739140" y="3566160"/>
                </a:lnTo>
                <a:lnTo>
                  <a:pt x="792480" y="3436620"/>
                </a:lnTo>
                <a:lnTo>
                  <a:pt x="792480" y="3360420"/>
                </a:lnTo>
                <a:lnTo>
                  <a:pt x="579120" y="3360420"/>
                </a:lnTo>
                <a:close/>
              </a:path>
            </a:pathLst>
          </a:custGeom>
          <a:solidFill>
            <a:srgbClr val="FF0000">
              <a:alpha val="40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lIns="91395" tIns="45697" rIns="91395" bIns="45697" rtlCol="0" anchor="ctr"/>
          <a:lstStyle/>
          <a:p>
            <a:pPr defTabSz="1050436"/>
            <a:endParaRPr lang="ru-RU" sz="16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2" name="Полилиния 11"/>
          <p:cNvSpPr/>
          <p:nvPr/>
        </p:nvSpPr>
        <p:spPr>
          <a:xfrm>
            <a:off x="3192783" y="4259580"/>
            <a:ext cx="1280160" cy="1524000"/>
          </a:xfrm>
          <a:custGeom>
            <a:avLst/>
            <a:gdLst>
              <a:gd name="connsiteX0" fmla="*/ 601980 w 1280160"/>
              <a:gd name="connsiteY0" fmla="*/ 327660 h 1524000"/>
              <a:gd name="connsiteX1" fmla="*/ 609600 w 1280160"/>
              <a:gd name="connsiteY1" fmla="*/ 220980 h 1524000"/>
              <a:gd name="connsiteX2" fmla="*/ 640080 w 1280160"/>
              <a:gd name="connsiteY2" fmla="*/ 99060 h 1524000"/>
              <a:gd name="connsiteX3" fmla="*/ 601980 w 1280160"/>
              <a:gd name="connsiteY3" fmla="*/ 0 h 1524000"/>
              <a:gd name="connsiteX4" fmla="*/ 403860 w 1280160"/>
              <a:gd name="connsiteY4" fmla="*/ 22860 h 1524000"/>
              <a:gd name="connsiteX5" fmla="*/ 381000 w 1280160"/>
              <a:gd name="connsiteY5" fmla="*/ 121920 h 1524000"/>
              <a:gd name="connsiteX6" fmla="*/ 297180 w 1280160"/>
              <a:gd name="connsiteY6" fmla="*/ 144780 h 1524000"/>
              <a:gd name="connsiteX7" fmla="*/ 320040 w 1280160"/>
              <a:gd name="connsiteY7" fmla="*/ 205740 h 1524000"/>
              <a:gd name="connsiteX8" fmla="*/ 243840 w 1280160"/>
              <a:gd name="connsiteY8" fmla="*/ 266700 h 1524000"/>
              <a:gd name="connsiteX9" fmla="*/ 137160 w 1280160"/>
              <a:gd name="connsiteY9" fmla="*/ 266700 h 1524000"/>
              <a:gd name="connsiteX10" fmla="*/ 0 w 1280160"/>
              <a:gd name="connsiteY10" fmla="*/ 510540 h 1524000"/>
              <a:gd name="connsiteX11" fmla="*/ 30480 w 1280160"/>
              <a:gd name="connsiteY11" fmla="*/ 617220 h 1524000"/>
              <a:gd name="connsiteX12" fmla="*/ 114300 w 1280160"/>
              <a:gd name="connsiteY12" fmla="*/ 708660 h 1524000"/>
              <a:gd name="connsiteX13" fmla="*/ 53340 w 1280160"/>
              <a:gd name="connsiteY13" fmla="*/ 838200 h 1524000"/>
              <a:gd name="connsiteX14" fmla="*/ 76200 w 1280160"/>
              <a:gd name="connsiteY14" fmla="*/ 937260 h 1524000"/>
              <a:gd name="connsiteX15" fmla="*/ 182880 w 1280160"/>
              <a:gd name="connsiteY15" fmla="*/ 1021080 h 1524000"/>
              <a:gd name="connsiteX16" fmla="*/ 213360 w 1280160"/>
              <a:gd name="connsiteY16" fmla="*/ 1097280 h 1524000"/>
              <a:gd name="connsiteX17" fmla="*/ 312420 w 1280160"/>
              <a:gd name="connsiteY17" fmla="*/ 990600 h 1524000"/>
              <a:gd name="connsiteX18" fmla="*/ 388620 w 1280160"/>
              <a:gd name="connsiteY18" fmla="*/ 1127760 h 1524000"/>
              <a:gd name="connsiteX19" fmla="*/ 563880 w 1280160"/>
              <a:gd name="connsiteY19" fmla="*/ 1188720 h 1524000"/>
              <a:gd name="connsiteX20" fmla="*/ 617220 w 1280160"/>
              <a:gd name="connsiteY20" fmla="*/ 1280160 h 1524000"/>
              <a:gd name="connsiteX21" fmla="*/ 632460 w 1280160"/>
              <a:gd name="connsiteY21" fmla="*/ 1363980 h 1524000"/>
              <a:gd name="connsiteX22" fmla="*/ 685800 w 1280160"/>
              <a:gd name="connsiteY22" fmla="*/ 1424940 h 1524000"/>
              <a:gd name="connsiteX23" fmla="*/ 800100 w 1280160"/>
              <a:gd name="connsiteY23" fmla="*/ 1455420 h 1524000"/>
              <a:gd name="connsiteX24" fmla="*/ 868680 w 1280160"/>
              <a:gd name="connsiteY24" fmla="*/ 1524000 h 1524000"/>
              <a:gd name="connsiteX25" fmla="*/ 937260 w 1280160"/>
              <a:gd name="connsiteY25" fmla="*/ 1508760 h 1524000"/>
              <a:gd name="connsiteX26" fmla="*/ 1021080 w 1280160"/>
              <a:gd name="connsiteY26" fmla="*/ 1371600 h 1524000"/>
              <a:gd name="connsiteX27" fmla="*/ 1082040 w 1280160"/>
              <a:gd name="connsiteY27" fmla="*/ 1264920 h 1524000"/>
              <a:gd name="connsiteX28" fmla="*/ 1066800 w 1280160"/>
              <a:gd name="connsiteY28" fmla="*/ 1143000 h 1524000"/>
              <a:gd name="connsiteX29" fmla="*/ 1036320 w 1280160"/>
              <a:gd name="connsiteY29" fmla="*/ 1120140 h 1524000"/>
              <a:gd name="connsiteX30" fmla="*/ 1051560 w 1280160"/>
              <a:gd name="connsiteY30" fmla="*/ 960120 h 1524000"/>
              <a:gd name="connsiteX31" fmla="*/ 1188720 w 1280160"/>
              <a:gd name="connsiteY31" fmla="*/ 952500 h 1524000"/>
              <a:gd name="connsiteX32" fmla="*/ 1242060 w 1280160"/>
              <a:gd name="connsiteY32" fmla="*/ 883920 h 1524000"/>
              <a:gd name="connsiteX33" fmla="*/ 1165860 w 1280160"/>
              <a:gd name="connsiteY33" fmla="*/ 830580 h 1524000"/>
              <a:gd name="connsiteX34" fmla="*/ 1165860 w 1280160"/>
              <a:gd name="connsiteY34" fmla="*/ 723900 h 1524000"/>
              <a:gd name="connsiteX35" fmla="*/ 1150620 w 1280160"/>
              <a:gd name="connsiteY35" fmla="*/ 632460 h 1524000"/>
              <a:gd name="connsiteX36" fmla="*/ 1104900 w 1280160"/>
              <a:gd name="connsiteY36" fmla="*/ 601980 h 1524000"/>
              <a:gd name="connsiteX37" fmla="*/ 1150620 w 1280160"/>
              <a:gd name="connsiteY37" fmla="*/ 518160 h 1524000"/>
              <a:gd name="connsiteX38" fmla="*/ 1226820 w 1280160"/>
              <a:gd name="connsiteY38" fmla="*/ 472440 h 1524000"/>
              <a:gd name="connsiteX39" fmla="*/ 1257300 w 1280160"/>
              <a:gd name="connsiteY39" fmla="*/ 350520 h 1524000"/>
              <a:gd name="connsiteX40" fmla="*/ 1219200 w 1280160"/>
              <a:gd name="connsiteY40" fmla="*/ 236220 h 1524000"/>
              <a:gd name="connsiteX41" fmla="*/ 1280160 w 1280160"/>
              <a:gd name="connsiteY41" fmla="*/ 175260 h 1524000"/>
              <a:gd name="connsiteX42" fmla="*/ 1066800 w 1280160"/>
              <a:gd name="connsiteY42" fmla="*/ 91440 h 1524000"/>
              <a:gd name="connsiteX43" fmla="*/ 990600 w 1280160"/>
              <a:gd name="connsiteY43" fmla="*/ 190500 h 1524000"/>
              <a:gd name="connsiteX44" fmla="*/ 876300 w 1280160"/>
              <a:gd name="connsiteY44" fmla="*/ 228600 h 1524000"/>
              <a:gd name="connsiteX45" fmla="*/ 868680 w 1280160"/>
              <a:gd name="connsiteY45" fmla="*/ 426720 h 1524000"/>
              <a:gd name="connsiteX46" fmla="*/ 601980 w 1280160"/>
              <a:gd name="connsiteY46" fmla="*/ 327660 h 152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280160" h="1524000">
                <a:moveTo>
                  <a:pt x="601980" y="327660"/>
                </a:moveTo>
                <a:lnTo>
                  <a:pt x="609600" y="220980"/>
                </a:lnTo>
                <a:lnTo>
                  <a:pt x="640080" y="99060"/>
                </a:lnTo>
                <a:lnTo>
                  <a:pt x="601980" y="0"/>
                </a:lnTo>
                <a:lnTo>
                  <a:pt x="403860" y="22860"/>
                </a:lnTo>
                <a:lnTo>
                  <a:pt x="381000" y="121920"/>
                </a:lnTo>
                <a:lnTo>
                  <a:pt x="297180" y="144780"/>
                </a:lnTo>
                <a:lnTo>
                  <a:pt x="320040" y="205740"/>
                </a:lnTo>
                <a:lnTo>
                  <a:pt x="243840" y="266700"/>
                </a:lnTo>
                <a:lnTo>
                  <a:pt x="137160" y="266700"/>
                </a:lnTo>
                <a:lnTo>
                  <a:pt x="0" y="510540"/>
                </a:lnTo>
                <a:lnTo>
                  <a:pt x="30480" y="617220"/>
                </a:lnTo>
                <a:lnTo>
                  <a:pt x="114300" y="708660"/>
                </a:lnTo>
                <a:lnTo>
                  <a:pt x="53340" y="838200"/>
                </a:lnTo>
                <a:lnTo>
                  <a:pt x="76200" y="937260"/>
                </a:lnTo>
                <a:lnTo>
                  <a:pt x="182880" y="1021080"/>
                </a:lnTo>
                <a:lnTo>
                  <a:pt x="213360" y="1097280"/>
                </a:lnTo>
                <a:lnTo>
                  <a:pt x="312420" y="990600"/>
                </a:lnTo>
                <a:lnTo>
                  <a:pt x="388620" y="1127760"/>
                </a:lnTo>
                <a:lnTo>
                  <a:pt x="563880" y="1188720"/>
                </a:lnTo>
                <a:lnTo>
                  <a:pt x="617220" y="1280160"/>
                </a:lnTo>
                <a:lnTo>
                  <a:pt x="632460" y="1363980"/>
                </a:lnTo>
                <a:lnTo>
                  <a:pt x="685800" y="1424940"/>
                </a:lnTo>
                <a:lnTo>
                  <a:pt x="800100" y="1455420"/>
                </a:lnTo>
                <a:lnTo>
                  <a:pt x="868680" y="1524000"/>
                </a:lnTo>
                <a:lnTo>
                  <a:pt x="937260" y="1508760"/>
                </a:lnTo>
                <a:lnTo>
                  <a:pt x="1021080" y="1371600"/>
                </a:lnTo>
                <a:lnTo>
                  <a:pt x="1082040" y="1264920"/>
                </a:lnTo>
                <a:lnTo>
                  <a:pt x="1066800" y="1143000"/>
                </a:lnTo>
                <a:lnTo>
                  <a:pt x="1036320" y="1120140"/>
                </a:lnTo>
                <a:lnTo>
                  <a:pt x="1051560" y="960120"/>
                </a:lnTo>
                <a:lnTo>
                  <a:pt x="1188720" y="952500"/>
                </a:lnTo>
                <a:lnTo>
                  <a:pt x="1242060" y="883920"/>
                </a:lnTo>
                <a:lnTo>
                  <a:pt x="1165860" y="830580"/>
                </a:lnTo>
                <a:lnTo>
                  <a:pt x="1165860" y="723900"/>
                </a:lnTo>
                <a:lnTo>
                  <a:pt x="1150620" y="632460"/>
                </a:lnTo>
                <a:lnTo>
                  <a:pt x="1104900" y="601980"/>
                </a:lnTo>
                <a:lnTo>
                  <a:pt x="1150620" y="518160"/>
                </a:lnTo>
                <a:lnTo>
                  <a:pt x="1226820" y="472440"/>
                </a:lnTo>
                <a:lnTo>
                  <a:pt x="1257300" y="350520"/>
                </a:lnTo>
                <a:lnTo>
                  <a:pt x="1219200" y="236220"/>
                </a:lnTo>
                <a:lnTo>
                  <a:pt x="1280160" y="175260"/>
                </a:lnTo>
                <a:lnTo>
                  <a:pt x="1066800" y="91440"/>
                </a:lnTo>
                <a:lnTo>
                  <a:pt x="990600" y="190500"/>
                </a:lnTo>
                <a:lnTo>
                  <a:pt x="876300" y="228600"/>
                </a:lnTo>
                <a:lnTo>
                  <a:pt x="868680" y="426720"/>
                </a:lnTo>
                <a:lnTo>
                  <a:pt x="601980" y="327660"/>
                </a:lnTo>
                <a:close/>
              </a:path>
            </a:pathLst>
          </a:custGeom>
          <a:solidFill>
            <a:srgbClr val="FF0000">
              <a:alpha val="40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lIns="91395" tIns="45697" rIns="91395" bIns="45697" rtlCol="0" anchor="ctr"/>
          <a:lstStyle/>
          <a:p>
            <a:pPr defTabSz="1050436"/>
            <a:endParaRPr lang="ru-RU" sz="16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2537460" y="5067303"/>
            <a:ext cx="1592580" cy="1485900"/>
          </a:xfrm>
          <a:custGeom>
            <a:avLst/>
            <a:gdLst>
              <a:gd name="connsiteX0" fmla="*/ 1508760 w 1592580"/>
              <a:gd name="connsiteY0" fmla="*/ 1310640 h 1485900"/>
              <a:gd name="connsiteX1" fmla="*/ 1531620 w 1592580"/>
              <a:gd name="connsiteY1" fmla="*/ 1097280 h 1485900"/>
              <a:gd name="connsiteX2" fmla="*/ 1592580 w 1592580"/>
              <a:gd name="connsiteY2" fmla="*/ 1005840 h 1485900"/>
              <a:gd name="connsiteX3" fmla="*/ 1455420 w 1592580"/>
              <a:gd name="connsiteY3" fmla="*/ 944880 h 1485900"/>
              <a:gd name="connsiteX4" fmla="*/ 1356360 w 1592580"/>
              <a:gd name="connsiteY4" fmla="*/ 815340 h 1485900"/>
              <a:gd name="connsiteX5" fmla="*/ 1478280 w 1592580"/>
              <a:gd name="connsiteY5" fmla="*/ 800100 h 1485900"/>
              <a:gd name="connsiteX6" fmla="*/ 1485900 w 1592580"/>
              <a:gd name="connsiteY6" fmla="*/ 670560 h 1485900"/>
              <a:gd name="connsiteX7" fmla="*/ 1318260 w 1592580"/>
              <a:gd name="connsiteY7" fmla="*/ 594360 h 1485900"/>
              <a:gd name="connsiteX8" fmla="*/ 1257300 w 1592580"/>
              <a:gd name="connsiteY8" fmla="*/ 381000 h 1485900"/>
              <a:gd name="connsiteX9" fmla="*/ 1051560 w 1592580"/>
              <a:gd name="connsiteY9" fmla="*/ 304800 h 1485900"/>
              <a:gd name="connsiteX10" fmla="*/ 975360 w 1592580"/>
              <a:gd name="connsiteY10" fmla="*/ 190500 h 1485900"/>
              <a:gd name="connsiteX11" fmla="*/ 899160 w 1592580"/>
              <a:gd name="connsiteY11" fmla="*/ 304800 h 1485900"/>
              <a:gd name="connsiteX12" fmla="*/ 815340 w 1592580"/>
              <a:gd name="connsiteY12" fmla="*/ 182880 h 1485900"/>
              <a:gd name="connsiteX13" fmla="*/ 701040 w 1592580"/>
              <a:gd name="connsiteY13" fmla="*/ 30480 h 1485900"/>
              <a:gd name="connsiteX14" fmla="*/ 586740 w 1592580"/>
              <a:gd name="connsiteY14" fmla="*/ 114300 h 1485900"/>
              <a:gd name="connsiteX15" fmla="*/ 541020 w 1592580"/>
              <a:gd name="connsiteY15" fmla="*/ 0 h 1485900"/>
              <a:gd name="connsiteX16" fmla="*/ 434340 w 1592580"/>
              <a:gd name="connsiteY16" fmla="*/ 0 h 1485900"/>
              <a:gd name="connsiteX17" fmla="*/ 411480 w 1592580"/>
              <a:gd name="connsiteY17" fmla="*/ 114300 h 1485900"/>
              <a:gd name="connsiteX18" fmla="*/ 350520 w 1592580"/>
              <a:gd name="connsiteY18" fmla="*/ 137160 h 1485900"/>
              <a:gd name="connsiteX19" fmla="*/ 411480 w 1592580"/>
              <a:gd name="connsiteY19" fmla="*/ 579120 h 1485900"/>
              <a:gd name="connsiteX20" fmla="*/ 381000 w 1592580"/>
              <a:gd name="connsiteY20" fmla="*/ 617220 h 1485900"/>
              <a:gd name="connsiteX21" fmla="*/ 335280 w 1592580"/>
              <a:gd name="connsiteY21" fmla="*/ 579120 h 1485900"/>
              <a:gd name="connsiteX22" fmla="*/ 251460 w 1592580"/>
              <a:gd name="connsiteY22" fmla="*/ 678180 h 1485900"/>
              <a:gd name="connsiteX23" fmla="*/ 205740 w 1592580"/>
              <a:gd name="connsiteY23" fmla="*/ 716280 h 1485900"/>
              <a:gd name="connsiteX24" fmla="*/ 121920 w 1592580"/>
              <a:gd name="connsiteY24" fmla="*/ 762000 h 1485900"/>
              <a:gd name="connsiteX25" fmla="*/ 99060 w 1592580"/>
              <a:gd name="connsiteY25" fmla="*/ 678180 h 1485900"/>
              <a:gd name="connsiteX26" fmla="*/ 0 w 1592580"/>
              <a:gd name="connsiteY26" fmla="*/ 716280 h 1485900"/>
              <a:gd name="connsiteX27" fmla="*/ 38100 w 1592580"/>
              <a:gd name="connsiteY27" fmla="*/ 960120 h 1485900"/>
              <a:gd name="connsiteX28" fmla="*/ 76200 w 1592580"/>
              <a:gd name="connsiteY28" fmla="*/ 1051560 h 1485900"/>
              <a:gd name="connsiteX29" fmla="*/ 45720 w 1592580"/>
              <a:gd name="connsiteY29" fmla="*/ 1181100 h 1485900"/>
              <a:gd name="connsiteX30" fmla="*/ 114300 w 1592580"/>
              <a:gd name="connsiteY30" fmla="*/ 1394460 h 1485900"/>
              <a:gd name="connsiteX31" fmla="*/ 175260 w 1592580"/>
              <a:gd name="connsiteY31" fmla="*/ 1485900 h 1485900"/>
              <a:gd name="connsiteX32" fmla="*/ 304800 w 1592580"/>
              <a:gd name="connsiteY32" fmla="*/ 1402080 h 1485900"/>
              <a:gd name="connsiteX33" fmla="*/ 396240 w 1592580"/>
              <a:gd name="connsiteY33" fmla="*/ 1424940 h 1485900"/>
              <a:gd name="connsiteX34" fmla="*/ 541020 w 1592580"/>
              <a:gd name="connsiteY34" fmla="*/ 1447800 h 1485900"/>
              <a:gd name="connsiteX35" fmla="*/ 601980 w 1592580"/>
              <a:gd name="connsiteY35" fmla="*/ 1386840 h 1485900"/>
              <a:gd name="connsiteX36" fmla="*/ 784860 w 1592580"/>
              <a:gd name="connsiteY36" fmla="*/ 1470660 h 1485900"/>
              <a:gd name="connsiteX37" fmla="*/ 891540 w 1592580"/>
              <a:gd name="connsiteY37" fmla="*/ 1424940 h 1485900"/>
              <a:gd name="connsiteX38" fmla="*/ 853440 w 1592580"/>
              <a:gd name="connsiteY38" fmla="*/ 1333500 h 1485900"/>
              <a:gd name="connsiteX39" fmla="*/ 914400 w 1592580"/>
              <a:gd name="connsiteY39" fmla="*/ 1325880 h 1485900"/>
              <a:gd name="connsiteX40" fmla="*/ 922020 w 1592580"/>
              <a:gd name="connsiteY40" fmla="*/ 1226820 h 1485900"/>
              <a:gd name="connsiteX41" fmla="*/ 1036320 w 1592580"/>
              <a:gd name="connsiteY41" fmla="*/ 1249680 h 1485900"/>
              <a:gd name="connsiteX42" fmla="*/ 1173480 w 1592580"/>
              <a:gd name="connsiteY42" fmla="*/ 1257300 h 1485900"/>
              <a:gd name="connsiteX43" fmla="*/ 1165860 w 1592580"/>
              <a:gd name="connsiteY43" fmla="*/ 1341120 h 1485900"/>
              <a:gd name="connsiteX44" fmla="*/ 1295400 w 1592580"/>
              <a:gd name="connsiteY44" fmla="*/ 1295400 h 1485900"/>
              <a:gd name="connsiteX45" fmla="*/ 1363980 w 1592580"/>
              <a:gd name="connsiteY45" fmla="*/ 1363980 h 1485900"/>
              <a:gd name="connsiteX46" fmla="*/ 1508760 w 1592580"/>
              <a:gd name="connsiteY46" fmla="*/ 1310640 h 1485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592580" h="1485900">
                <a:moveTo>
                  <a:pt x="1508760" y="1310640"/>
                </a:moveTo>
                <a:lnTo>
                  <a:pt x="1531620" y="1097280"/>
                </a:lnTo>
                <a:lnTo>
                  <a:pt x="1592580" y="1005840"/>
                </a:lnTo>
                <a:lnTo>
                  <a:pt x="1455420" y="944880"/>
                </a:lnTo>
                <a:lnTo>
                  <a:pt x="1356360" y="815340"/>
                </a:lnTo>
                <a:lnTo>
                  <a:pt x="1478280" y="800100"/>
                </a:lnTo>
                <a:lnTo>
                  <a:pt x="1485900" y="670560"/>
                </a:lnTo>
                <a:lnTo>
                  <a:pt x="1318260" y="594360"/>
                </a:lnTo>
                <a:lnTo>
                  <a:pt x="1257300" y="381000"/>
                </a:lnTo>
                <a:lnTo>
                  <a:pt x="1051560" y="304800"/>
                </a:lnTo>
                <a:lnTo>
                  <a:pt x="975360" y="190500"/>
                </a:lnTo>
                <a:lnTo>
                  <a:pt x="899160" y="304800"/>
                </a:lnTo>
                <a:lnTo>
                  <a:pt x="815340" y="182880"/>
                </a:lnTo>
                <a:lnTo>
                  <a:pt x="701040" y="30480"/>
                </a:lnTo>
                <a:lnTo>
                  <a:pt x="586740" y="114300"/>
                </a:lnTo>
                <a:lnTo>
                  <a:pt x="541020" y="0"/>
                </a:lnTo>
                <a:lnTo>
                  <a:pt x="434340" y="0"/>
                </a:lnTo>
                <a:lnTo>
                  <a:pt x="411480" y="114300"/>
                </a:lnTo>
                <a:lnTo>
                  <a:pt x="350520" y="137160"/>
                </a:lnTo>
                <a:lnTo>
                  <a:pt x="411480" y="579120"/>
                </a:lnTo>
                <a:lnTo>
                  <a:pt x="381000" y="617220"/>
                </a:lnTo>
                <a:lnTo>
                  <a:pt x="335280" y="579120"/>
                </a:lnTo>
                <a:lnTo>
                  <a:pt x="251460" y="678180"/>
                </a:lnTo>
                <a:lnTo>
                  <a:pt x="205740" y="716280"/>
                </a:lnTo>
                <a:lnTo>
                  <a:pt x="121920" y="762000"/>
                </a:lnTo>
                <a:lnTo>
                  <a:pt x="99060" y="678180"/>
                </a:lnTo>
                <a:lnTo>
                  <a:pt x="0" y="716280"/>
                </a:lnTo>
                <a:lnTo>
                  <a:pt x="38100" y="960120"/>
                </a:lnTo>
                <a:lnTo>
                  <a:pt x="76200" y="1051560"/>
                </a:lnTo>
                <a:lnTo>
                  <a:pt x="45720" y="1181100"/>
                </a:lnTo>
                <a:lnTo>
                  <a:pt x="114300" y="1394460"/>
                </a:lnTo>
                <a:lnTo>
                  <a:pt x="175260" y="1485900"/>
                </a:lnTo>
                <a:lnTo>
                  <a:pt x="304800" y="1402080"/>
                </a:lnTo>
                <a:lnTo>
                  <a:pt x="396240" y="1424940"/>
                </a:lnTo>
                <a:lnTo>
                  <a:pt x="541020" y="1447800"/>
                </a:lnTo>
                <a:lnTo>
                  <a:pt x="601980" y="1386840"/>
                </a:lnTo>
                <a:lnTo>
                  <a:pt x="784860" y="1470660"/>
                </a:lnTo>
                <a:lnTo>
                  <a:pt x="891540" y="1424940"/>
                </a:lnTo>
                <a:lnTo>
                  <a:pt x="853440" y="1333500"/>
                </a:lnTo>
                <a:lnTo>
                  <a:pt x="914400" y="1325880"/>
                </a:lnTo>
                <a:lnTo>
                  <a:pt x="922020" y="1226820"/>
                </a:lnTo>
                <a:lnTo>
                  <a:pt x="1036320" y="1249680"/>
                </a:lnTo>
                <a:lnTo>
                  <a:pt x="1173480" y="1257300"/>
                </a:lnTo>
                <a:lnTo>
                  <a:pt x="1165860" y="1341120"/>
                </a:lnTo>
                <a:lnTo>
                  <a:pt x="1295400" y="1295400"/>
                </a:lnTo>
                <a:lnTo>
                  <a:pt x="1363980" y="1363980"/>
                </a:lnTo>
                <a:lnTo>
                  <a:pt x="1508760" y="1310640"/>
                </a:lnTo>
                <a:close/>
              </a:path>
            </a:pathLst>
          </a:custGeom>
          <a:solidFill>
            <a:srgbClr val="FF0000">
              <a:alpha val="40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lIns="91395" tIns="45697" rIns="91395" bIns="45697" rtlCol="0" anchor="ctr"/>
          <a:lstStyle/>
          <a:p>
            <a:pPr defTabSz="1050436"/>
            <a:endParaRPr lang="ru-RU" sz="16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3924300" y="5290120"/>
            <a:ext cx="1150620" cy="1141164"/>
          </a:xfrm>
          <a:custGeom>
            <a:avLst/>
            <a:gdLst>
              <a:gd name="connsiteX0" fmla="*/ 114300 w 1150620"/>
              <a:gd name="connsiteY0" fmla="*/ 1257300 h 1333500"/>
              <a:gd name="connsiteX1" fmla="*/ 220980 w 1150620"/>
              <a:gd name="connsiteY1" fmla="*/ 975360 h 1333500"/>
              <a:gd name="connsiteX2" fmla="*/ 0 w 1150620"/>
              <a:gd name="connsiteY2" fmla="*/ 822960 h 1333500"/>
              <a:gd name="connsiteX3" fmla="*/ 129540 w 1150620"/>
              <a:gd name="connsiteY3" fmla="*/ 762000 h 1333500"/>
              <a:gd name="connsiteX4" fmla="*/ 137160 w 1150620"/>
              <a:gd name="connsiteY4" fmla="*/ 701040 h 1333500"/>
              <a:gd name="connsiteX5" fmla="*/ 297180 w 1150620"/>
              <a:gd name="connsiteY5" fmla="*/ 640080 h 1333500"/>
              <a:gd name="connsiteX6" fmla="*/ 350520 w 1150620"/>
              <a:gd name="connsiteY6" fmla="*/ 350520 h 1333500"/>
              <a:gd name="connsiteX7" fmla="*/ 350520 w 1150620"/>
              <a:gd name="connsiteY7" fmla="*/ 144780 h 1333500"/>
              <a:gd name="connsiteX8" fmla="*/ 579120 w 1150620"/>
              <a:gd name="connsiteY8" fmla="*/ 0 h 1333500"/>
              <a:gd name="connsiteX9" fmla="*/ 693420 w 1150620"/>
              <a:gd name="connsiteY9" fmla="*/ 60960 h 1333500"/>
              <a:gd name="connsiteX10" fmla="*/ 716280 w 1150620"/>
              <a:gd name="connsiteY10" fmla="*/ 281940 h 1333500"/>
              <a:gd name="connsiteX11" fmla="*/ 716280 w 1150620"/>
              <a:gd name="connsiteY11" fmla="*/ 434340 h 1333500"/>
              <a:gd name="connsiteX12" fmla="*/ 1013460 w 1150620"/>
              <a:gd name="connsiteY12" fmla="*/ 441960 h 1333500"/>
              <a:gd name="connsiteX13" fmla="*/ 1150620 w 1150620"/>
              <a:gd name="connsiteY13" fmla="*/ 441960 h 1333500"/>
              <a:gd name="connsiteX14" fmla="*/ 1104900 w 1150620"/>
              <a:gd name="connsiteY14" fmla="*/ 518160 h 1333500"/>
              <a:gd name="connsiteX15" fmla="*/ 1043940 w 1150620"/>
              <a:gd name="connsiteY15" fmla="*/ 640080 h 1333500"/>
              <a:gd name="connsiteX16" fmla="*/ 1104900 w 1150620"/>
              <a:gd name="connsiteY16" fmla="*/ 762000 h 1333500"/>
              <a:gd name="connsiteX17" fmla="*/ 1036320 w 1150620"/>
              <a:gd name="connsiteY17" fmla="*/ 845820 h 1333500"/>
              <a:gd name="connsiteX18" fmla="*/ 1150620 w 1150620"/>
              <a:gd name="connsiteY18" fmla="*/ 960120 h 1333500"/>
              <a:gd name="connsiteX19" fmla="*/ 1043940 w 1150620"/>
              <a:gd name="connsiteY19" fmla="*/ 1074420 h 1333500"/>
              <a:gd name="connsiteX20" fmla="*/ 975360 w 1150620"/>
              <a:gd name="connsiteY20" fmla="*/ 1219200 h 1333500"/>
              <a:gd name="connsiteX21" fmla="*/ 944880 w 1150620"/>
              <a:gd name="connsiteY21" fmla="*/ 1333500 h 1333500"/>
              <a:gd name="connsiteX22" fmla="*/ 762000 w 1150620"/>
              <a:gd name="connsiteY22" fmla="*/ 1318260 h 1333500"/>
              <a:gd name="connsiteX23" fmla="*/ 617220 w 1150620"/>
              <a:gd name="connsiteY23" fmla="*/ 1234440 h 1333500"/>
              <a:gd name="connsiteX24" fmla="*/ 495300 w 1150620"/>
              <a:gd name="connsiteY24" fmla="*/ 1196340 h 1333500"/>
              <a:gd name="connsiteX25" fmla="*/ 480060 w 1150620"/>
              <a:gd name="connsiteY25" fmla="*/ 1303020 h 1333500"/>
              <a:gd name="connsiteX26" fmla="*/ 114300 w 1150620"/>
              <a:gd name="connsiteY26" fmla="*/ 1257300 h 1333500"/>
              <a:gd name="connsiteX0" fmla="*/ 114300 w 1150620"/>
              <a:gd name="connsiteY0" fmla="*/ 1257300 h 1333500"/>
              <a:gd name="connsiteX1" fmla="*/ 220980 w 1150620"/>
              <a:gd name="connsiteY1" fmla="*/ 975360 h 1333500"/>
              <a:gd name="connsiteX2" fmla="*/ 0 w 1150620"/>
              <a:gd name="connsiteY2" fmla="*/ 822960 h 1333500"/>
              <a:gd name="connsiteX3" fmla="*/ 129540 w 1150620"/>
              <a:gd name="connsiteY3" fmla="*/ 762000 h 1333500"/>
              <a:gd name="connsiteX4" fmla="*/ 137160 w 1150620"/>
              <a:gd name="connsiteY4" fmla="*/ 701040 h 1333500"/>
              <a:gd name="connsiteX5" fmla="*/ 297180 w 1150620"/>
              <a:gd name="connsiteY5" fmla="*/ 640080 h 1333500"/>
              <a:gd name="connsiteX6" fmla="*/ 350520 w 1150620"/>
              <a:gd name="connsiteY6" fmla="*/ 350520 h 1333500"/>
              <a:gd name="connsiteX7" fmla="*/ 303659 w 1150620"/>
              <a:gd name="connsiteY7" fmla="*/ 192336 h 1333500"/>
              <a:gd name="connsiteX8" fmla="*/ 350520 w 1150620"/>
              <a:gd name="connsiteY8" fmla="*/ 144780 h 1333500"/>
              <a:gd name="connsiteX9" fmla="*/ 579120 w 1150620"/>
              <a:gd name="connsiteY9" fmla="*/ 0 h 1333500"/>
              <a:gd name="connsiteX10" fmla="*/ 693420 w 1150620"/>
              <a:gd name="connsiteY10" fmla="*/ 60960 h 1333500"/>
              <a:gd name="connsiteX11" fmla="*/ 716280 w 1150620"/>
              <a:gd name="connsiteY11" fmla="*/ 281940 h 1333500"/>
              <a:gd name="connsiteX12" fmla="*/ 716280 w 1150620"/>
              <a:gd name="connsiteY12" fmla="*/ 434340 h 1333500"/>
              <a:gd name="connsiteX13" fmla="*/ 1013460 w 1150620"/>
              <a:gd name="connsiteY13" fmla="*/ 441960 h 1333500"/>
              <a:gd name="connsiteX14" fmla="*/ 1150620 w 1150620"/>
              <a:gd name="connsiteY14" fmla="*/ 441960 h 1333500"/>
              <a:gd name="connsiteX15" fmla="*/ 1104900 w 1150620"/>
              <a:gd name="connsiteY15" fmla="*/ 518160 h 1333500"/>
              <a:gd name="connsiteX16" fmla="*/ 1043940 w 1150620"/>
              <a:gd name="connsiteY16" fmla="*/ 640080 h 1333500"/>
              <a:gd name="connsiteX17" fmla="*/ 1104900 w 1150620"/>
              <a:gd name="connsiteY17" fmla="*/ 762000 h 1333500"/>
              <a:gd name="connsiteX18" fmla="*/ 1036320 w 1150620"/>
              <a:gd name="connsiteY18" fmla="*/ 845820 h 1333500"/>
              <a:gd name="connsiteX19" fmla="*/ 1150620 w 1150620"/>
              <a:gd name="connsiteY19" fmla="*/ 960120 h 1333500"/>
              <a:gd name="connsiteX20" fmla="*/ 1043940 w 1150620"/>
              <a:gd name="connsiteY20" fmla="*/ 1074420 h 1333500"/>
              <a:gd name="connsiteX21" fmla="*/ 975360 w 1150620"/>
              <a:gd name="connsiteY21" fmla="*/ 1219200 h 1333500"/>
              <a:gd name="connsiteX22" fmla="*/ 944880 w 1150620"/>
              <a:gd name="connsiteY22" fmla="*/ 1333500 h 1333500"/>
              <a:gd name="connsiteX23" fmla="*/ 762000 w 1150620"/>
              <a:gd name="connsiteY23" fmla="*/ 1318260 h 1333500"/>
              <a:gd name="connsiteX24" fmla="*/ 617220 w 1150620"/>
              <a:gd name="connsiteY24" fmla="*/ 1234440 h 1333500"/>
              <a:gd name="connsiteX25" fmla="*/ 495300 w 1150620"/>
              <a:gd name="connsiteY25" fmla="*/ 1196340 h 1333500"/>
              <a:gd name="connsiteX26" fmla="*/ 480060 w 1150620"/>
              <a:gd name="connsiteY26" fmla="*/ 1303020 h 1333500"/>
              <a:gd name="connsiteX27" fmla="*/ 114300 w 1150620"/>
              <a:gd name="connsiteY27" fmla="*/ 1257300 h 1333500"/>
              <a:gd name="connsiteX0" fmla="*/ 114300 w 1150620"/>
              <a:gd name="connsiteY0" fmla="*/ 1257300 h 1333500"/>
              <a:gd name="connsiteX1" fmla="*/ 220980 w 1150620"/>
              <a:gd name="connsiteY1" fmla="*/ 975360 h 1333500"/>
              <a:gd name="connsiteX2" fmla="*/ 0 w 1150620"/>
              <a:gd name="connsiteY2" fmla="*/ 822960 h 1333500"/>
              <a:gd name="connsiteX3" fmla="*/ 129540 w 1150620"/>
              <a:gd name="connsiteY3" fmla="*/ 762000 h 1333500"/>
              <a:gd name="connsiteX4" fmla="*/ 137160 w 1150620"/>
              <a:gd name="connsiteY4" fmla="*/ 701040 h 1333500"/>
              <a:gd name="connsiteX5" fmla="*/ 297180 w 1150620"/>
              <a:gd name="connsiteY5" fmla="*/ 640080 h 1333500"/>
              <a:gd name="connsiteX6" fmla="*/ 256457 w 1150620"/>
              <a:gd name="connsiteY6" fmla="*/ 580660 h 1333500"/>
              <a:gd name="connsiteX7" fmla="*/ 350520 w 1150620"/>
              <a:gd name="connsiteY7" fmla="*/ 350520 h 1333500"/>
              <a:gd name="connsiteX8" fmla="*/ 303659 w 1150620"/>
              <a:gd name="connsiteY8" fmla="*/ 192336 h 1333500"/>
              <a:gd name="connsiteX9" fmla="*/ 350520 w 1150620"/>
              <a:gd name="connsiteY9" fmla="*/ 144780 h 1333500"/>
              <a:gd name="connsiteX10" fmla="*/ 579120 w 1150620"/>
              <a:gd name="connsiteY10" fmla="*/ 0 h 1333500"/>
              <a:gd name="connsiteX11" fmla="*/ 693420 w 1150620"/>
              <a:gd name="connsiteY11" fmla="*/ 60960 h 1333500"/>
              <a:gd name="connsiteX12" fmla="*/ 716280 w 1150620"/>
              <a:gd name="connsiteY12" fmla="*/ 281940 h 1333500"/>
              <a:gd name="connsiteX13" fmla="*/ 716280 w 1150620"/>
              <a:gd name="connsiteY13" fmla="*/ 434340 h 1333500"/>
              <a:gd name="connsiteX14" fmla="*/ 1013460 w 1150620"/>
              <a:gd name="connsiteY14" fmla="*/ 441960 h 1333500"/>
              <a:gd name="connsiteX15" fmla="*/ 1150620 w 1150620"/>
              <a:gd name="connsiteY15" fmla="*/ 441960 h 1333500"/>
              <a:gd name="connsiteX16" fmla="*/ 1104900 w 1150620"/>
              <a:gd name="connsiteY16" fmla="*/ 518160 h 1333500"/>
              <a:gd name="connsiteX17" fmla="*/ 1043940 w 1150620"/>
              <a:gd name="connsiteY17" fmla="*/ 640080 h 1333500"/>
              <a:gd name="connsiteX18" fmla="*/ 1104900 w 1150620"/>
              <a:gd name="connsiteY18" fmla="*/ 762000 h 1333500"/>
              <a:gd name="connsiteX19" fmla="*/ 1036320 w 1150620"/>
              <a:gd name="connsiteY19" fmla="*/ 845820 h 1333500"/>
              <a:gd name="connsiteX20" fmla="*/ 1150620 w 1150620"/>
              <a:gd name="connsiteY20" fmla="*/ 960120 h 1333500"/>
              <a:gd name="connsiteX21" fmla="*/ 1043940 w 1150620"/>
              <a:gd name="connsiteY21" fmla="*/ 1074420 h 1333500"/>
              <a:gd name="connsiteX22" fmla="*/ 975360 w 1150620"/>
              <a:gd name="connsiteY22" fmla="*/ 1219200 h 1333500"/>
              <a:gd name="connsiteX23" fmla="*/ 944880 w 1150620"/>
              <a:gd name="connsiteY23" fmla="*/ 1333500 h 1333500"/>
              <a:gd name="connsiteX24" fmla="*/ 762000 w 1150620"/>
              <a:gd name="connsiteY24" fmla="*/ 1318260 h 1333500"/>
              <a:gd name="connsiteX25" fmla="*/ 617220 w 1150620"/>
              <a:gd name="connsiteY25" fmla="*/ 1234440 h 1333500"/>
              <a:gd name="connsiteX26" fmla="*/ 495300 w 1150620"/>
              <a:gd name="connsiteY26" fmla="*/ 1196340 h 1333500"/>
              <a:gd name="connsiteX27" fmla="*/ 480060 w 1150620"/>
              <a:gd name="connsiteY27" fmla="*/ 1303020 h 1333500"/>
              <a:gd name="connsiteX28" fmla="*/ 114300 w 1150620"/>
              <a:gd name="connsiteY28" fmla="*/ 1257300 h 1333500"/>
              <a:gd name="connsiteX0" fmla="*/ 114300 w 1150620"/>
              <a:gd name="connsiteY0" fmla="*/ 1257300 h 1333500"/>
              <a:gd name="connsiteX1" fmla="*/ 220980 w 1150620"/>
              <a:gd name="connsiteY1" fmla="*/ 975360 h 1333500"/>
              <a:gd name="connsiteX2" fmla="*/ 0 w 1150620"/>
              <a:gd name="connsiteY2" fmla="*/ 822960 h 1333500"/>
              <a:gd name="connsiteX3" fmla="*/ 129540 w 1150620"/>
              <a:gd name="connsiteY3" fmla="*/ 762000 h 1333500"/>
              <a:gd name="connsiteX4" fmla="*/ 137160 w 1150620"/>
              <a:gd name="connsiteY4" fmla="*/ 701040 h 1333500"/>
              <a:gd name="connsiteX5" fmla="*/ 297180 w 1150620"/>
              <a:gd name="connsiteY5" fmla="*/ 640080 h 1333500"/>
              <a:gd name="connsiteX6" fmla="*/ 256457 w 1150620"/>
              <a:gd name="connsiteY6" fmla="*/ 580660 h 1333500"/>
              <a:gd name="connsiteX7" fmla="*/ 350520 w 1150620"/>
              <a:gd name="connsiteY7" fmla="*/ 350520 h 1333500"/>
              <a:gd name="connsiteX8" fmla="*/ 303659 w 1150620"/>
              <a:gd name="connsiteY8" fmla="*/ 192336 h 1333500"/>
              <a:gd name="connsiteX9" fmla="*/ 350520 w 1150620"/>
              <a:gd name="connsiteY9" fmla="*/ 144780 h 1333500"/>
              <a:gd name="connsiteX10" fmla="*/ 579120 w 1150620"/>
              <a:gd name="connsiteY10" fmla="*/ 0 h 1333500"/>
              <a:gd name="connsiteX11" fmla="*/ 727136 w 1150620"/>
              <a:gd name="connsiteY11" fmla="*/ 194646 h 1333500"/>
              <a:gd name="connsiteX12" fmla="*/ 716280 w 1150620"/>
              <a:gd name="connsiteY12" fmla="*/ 281940 h 1333500"/>
              <a:gd name="connsiteX13" fmla="*/ 716280 w 1150620"/>
              <a:gd name="connsiteY13" fmla="*/ 434340 h 1333500"/>
              <a:gd name="connsiteX14" fmla="*/ 1013460 w 1150620"/>
              <a:gd name="connsiteY14" fmla="*/ 441960 h 1333500"/>
              <a:gd name="connsiteX15" fmla="*/ 1150620 w 1150620"/>
              <a:gd name="connsiteY15" fmla="*/ 441960 h 1333500"/>
              <a:gd name="connsiteX16" fmla="*/ 1104900 w 1150620"/>
              <a:gd name="connsiteY16" fmla="*/ 518160 h 1333500"/>
              <a:gd name="connsiteX17" fmla="*/ 1043940 w 1150620"/>
              <a:gd name="connsiteY17" fmla="*/ 640080 h 1333500"/>
              <a:gd name="connsiteX18" fmla="*/ 1104900 w 1150620"/>
              <a:gd name="connsiteY18" fmla="*/ 762000 h 1333500"/>
              <a:gd name="connsiteX19" fmla="*/ 1036320 w 1150620"/>
              <a:gd name="connsiteY19" fmla="*/ 845820 h 1333500"/>
              <a:gd name="connsiteX20" fmla="*/ 1150620 w 1150620"/>
              <a:gd name="connsiteY20" fmla="*/ 960120 h 1333500"/>
              <a:gd name="connsiteX21" fmla="*/ 1043940 w 1150620"/>
              <a:gd name="connsiteY21" fmla="*/ 1074420 h 1333500"/>
              <a:gd name="connsiteX22" fmla="*/ 975360 w 1150620"/>
              <a:gd name="connsiteY22" fmla="*/ 1219200 h 1333500"/>
              <a:gd name="connsiteX23" fmla="*/ 944880 w 1150620"/>
              <a:gd name="connsiteY23" fmla="*/ 1333500 h 1333500"/>
              <a:gd name="connsiteX24" fmla="*/ 762000 w 1150620"/>
              <a:gd name="connsiteY24" fmla="*/ 1318260 h 1333500"/>
              <a:gd name="connsiteX25" fmla="*/ 617220 w 1150620"/>
              <a:gd name="connsiteY25" fmla="*/ 1234440 h 1333500"/>
              <a:gd name="connsiteX26" fmla="*/ 495300 w 1150620"/>
              <a:gd name="connsiteY26" fmla="*/ 1196340 h 1333500"/>
              <a:gd name="connsiteX27" fmla="*/ 480060 w 1150620"/>
              <a:gd name="connsiteY27" fmla="*/ 1303020 h 1333500"/>
              <a:gd name="connsiteX28" fmla="*/ 114300 w 1150620"/>
              <a:gd name="connsiteY28" fmla="*/ 1257300 h 1333500"/>
              <a:gd name="connsiteX0" fmla="*/ 114300 w 1150620"/>
              <a:gd name="connsiteY0" fmla="*/ 1112520 h 1188720"/>
              <a:gd name="connsiteX1" fmla="*/ 220980 w 1150620"/>
              <a:gd name="connsiteY1" fmla="*/ 830580 h 1188720"/>
              <a:gd name="connsiteX2" fmla="*/ 0 w 1150620"/>
              <a:gd name="connsiteY2" fmla="*/ 678180 h 1188720"/>
              <a:gd name="connsiteX3" fmla="*/ 129540 w 1150620"/>
              <a:gd name="connsiteY3" fmla="*/ 617220 h 1188720"/>
              <a:gd name="connsiteX4" fmla="*/ 137160 w 1150620"/>
              <a:gd name="connsiteY4" fmla="*/ 556260 h 1188720"/>
              <a:gd name="connsiteX5" fmla="*/ 297180 w 1150620"/>
              <a:gd name="connsiteY5" fmla="*/ 495300 h 1188720"/>
              <a:gd name="connsiteX6" fmla="*/ 256457 w 1150620"/>
              <a:gd name="connsiteY6" fmla="*/ 435880 h 1188720"/>
              <a:gd name="connsiteX7" fmla="*/ 350520 w 1150620"/>
              <a:gd name="connsiteY7" fmla="*/ 205740 h 1188720"/>
              <a:gd name="connsiteX8" fmla="*/ 303659 w 1150620"/>
              <a:gd name="connsiteY8" fmla="*/ 47556 h 1188720"/>
              <a:gd name="connsiteX9" fmla="*/ 350520 w 1150620"/>
              <a:gd name="connsiteY9" fmla="*/ 0 h 1188720"/>
              <a:gd name="connsiteX10" fmla="*/ 552147 w 1150620"/>
              <a:gd name="connsiteY10" fmla="*/ 313569 h 1188720"/>
              <a:gd name="connsiteX11" fmla="*/ 727136 w 1150620"/>
              <a:gd name="connsiteY11" fmla="*/ 49866 h 1188720"/>
              <a:gd name="connsiteX12" fmla="*/ 716280 w 1150620"/>
              <a:gd name="connsiteY12" fmla="*/ 137160 h 1188720"/>
              <a:gd name="connsiteX13" fmla="*/ 716280 w 1150620"/>
              <a:gd name="connsiteY13" fmla="*/ 289560 h 1188720"/>
              <a:gd name="connsiteX14" fmla="*/ 1013460 w 1150620"/>
              <a:gd name="connsiteY14" fmla="*/ 297180 h 1188720"/>
              <a:gd name="connsiteX15" fmla="*/ 1150620 w 1150620"/>
              <a:gd name="connsiteY15" fmla="*/ 297180 h 1188720"/>
              <a:gd name="connsiteX16" fmla="*/ 1104900 w 1150620"/>
              <a:gd name="connsiteY16" fmla="*/ 373380 h 1188720"/>
              <a:gd name="connsiteX17" fmla="*/ 1043940 w 1150620"/>
              <a:gd name="connsiteY17" fmla="*/ 495300 h 1188720"/>
              <a:gd name="connsiteX18" fmla="*/ 1104900 w 1150620"/>
              <a:gd name="connsiteY18" fmla="*/ 617220 h 1188720"/>
              <a:gd name="connsiteX19" fmla="*/ 1036320 w 1150620"/>
              <a:gd name="connsiteY19" fmla="*/ 701040 h 1188720"/>
              <a:gd name="connsiteX20" fmla="*/ 1150620 w 1150620"/>
              <a:gd name="connsiteY20" fmla="*/ 815340 h 1188720"/>
              <a:gd name="connsiteX21" fmla="*/ 1043940 w 1150620"/>
              <a:gd name="connsiteY21" fmla="*/ 929640 h 1188720"/>
              <a:gd name="connsiteX22" fmla="*/ 975360 w 1150620"/>
              <a:gd name="connsiteY22" fmla="*/ 1074420 h 1188720"/>
              <a:gd name="connsiteX23" fmla="*/ 944880 w 1150620"/>
              <a:gd name="connsiteY23" fmla="*/ 1188720 h 1188720"/>
              <a:gd name="connsiteX24" fmla="*/ 762000 w 1150620"/>
              <a:gd name="connsiteY24" fmla="*/ 1173480 h 1188720"/>
              <a:gd name="connsiteX25" fmla="*/ 617220 w 1150620"/>
              <a:gd name="connsiteY25" fmla="*/ 1089660 h 1188720"/>
              <a:gd name="connsiteX26" fmla="*/ 495300 w 1150620"/>
              <a:gd name="connsiteY26" fmla="*/ 1051560 h 1188720"/>
              <a:gd name="connsiteX27" fmla="*/ 480060 w 1150620"/>
              <a:gd name="connsiteY27" fmla="*/ 1158240 h 1188720"/>
              <a:gd name="connsiteX28" fmla="*/ 114300 w 1150620"/>
              <a:gd name="connsiteY28" fmla="*/ 1112520 h 1188720"/>
              <a:gd name="connsiteX0" fmla="*/ 114300 w 1150620"/>
              <a:gd name="connsiteY0" fmla="*/ 1064964 h 1141164"/>
              <a:gd name="connsiteX1" fmla="*/ 220980 w 1150620"/>
              <a:gd name="connsiteY1" fmla="*/ 783024 h 1141164"/>
              <a:gd name="connsiteX2" fmla="*/ 0 w 1150620"/>
              <a:gd name="connsiteY2" fmla="*/ 630624 h 1141164"/>
              <a:gd name="connsiteX3" fmla="*/ 129540 w 1150620"/>
              <a:gd name="connsiteY3" fmla="*/ 569664 h 1141164"/>
              <a:gd name="connsiteX4" fmla="*/ 137160 w 1150620"/>
              <a:gd name="connsiteY4" fmla="*/ 508704 h 1141164"/>
              <a:gd name="connsiteX5" fmla="*/ 297180 w 1150620"/>
              <a:gd name="connsiteY5" fmla="*/ 447744 h 1141164"/>
              <a:gd name="connsiteX6" fmla="*/ 256457 w 1150620"/>
              <a:gd name="connsiteY6" fmla="*/ 388324 h 1141164"/>
              <a:gd name="connsiteX7" fmla="*/ 350520 w 1150620"/>
              <a:gd name="connsiteY7" fmla="*/ 158184 h 1141164"/>
              <a:gd name="connsiteX8" fmla="*/ 303659 w 1150620"/>
              <a:gd name="connsiteY8" fmla="*/ 0 h 1141164"/>
              <a:gd name="connsiteX9" fmla="*/ 370750 w 1150620"/>
              <a:gd name="connsiteY9" fmla="*/ 226180 h 1141164"/>
              <a:gd name="connsiteX10" fmla="*/ 552147 w 1150620"/>
              <a:gd name="connsiteY10" fmla="*/ 266013 h 1141164"/>
              <a:gd name="connsiteX11" fmla="*/ 727136 w 1150620"/>
              <a:gd name="connsiteY11" fmla="*/ 2310 h 1141164"/>
              <a:gd name="connsiteX12" fmla="*/ 716280 w 1150620"/>
              <a:gd name="connsiteY12" fmla="*/ 89604 h 1141164"/>
              <a:gd name="connsiteX13" fmla="*/ 716280 w 1150620"/>
              <a:gd name="connsiteY13" fmla="*/ 242004 h 1141164"/>
              <a:gd name="connsiteX14" fmla="*/ 1013460 w 1150620"/>
              <a:gd name="connsiteY14" fmla="*/ 249624 h 1141164"/>
              <a:gd name="connsiteX15" fmla="*/ 1150620 w 1150620"/>
              <a:gd name="connsiteY15" fmla="*/ 249624 h 1141164"/>
              <a:gd name="connsiteX16" fmla="*/ 1104900 w 1150620"/>
              <a:gd name="connsiteY16" fmla="*/ 325824 h 1141164"/>
              <a:gd name="connsiteX17" fmla="*/ 1043940 w 1150620"/>
              <a:gd name="connsiteY17" fmla="*/ 447744 h 1141164"/>
              <a:gd name="connsiteX18" fmla="*/ 1104900 w 1150620"/>
              <a:gd name="connsiteY18" fmla="*/ 569664 h 1141164"/>
              <a:gd name="connsiteX19" fmla="*/ 1036320 w 1150620"/>
              <a:gd name="connsiteY19" fmla="*/ 653484 h 1141164"/>
              <a:gd name="connsiteX20" fmla="*/ 1150620 w 1150620"/>
              <a:gd name="connsiteY20" fmla="*/ 767784 h 1141164"/>
              <a:gd name="connsiteX21" fmla="*/ 1043940 w 1150620"/>
              <a:gd name="connsiteY21" fmla="*/ 882084 h 1141164"/>
              <a:gd name="connsiteX22" fmla="*/ 975360 w 1150620"/>
              <a:gd name="connsiteY22" fmla="*/ 1026864 h 1141164"/>
              <a:gd name="connsiteX23" fmla="*/ 944880 w 1150620"/>
              <a:gd name="connsiteY23" fmla="*/ 1141164 h 1141164"/>
              <a:gd name="connsiteX24" fmla="*/ 762000 w 1150620"/>
              <a:gd name="connsiteY24" fmla="*/ 1125924 h 1141164"/>
              <a:gd name="connsiteX25" fmla="*/ 617220 w 1150620"/>
              <a:gd name="connsiteY25" fmla="*/ 1042104 h 1141164"/>
              <a:gd name="connsiteX26" fmla="*/ 495300 w 1150620"/>
              <a:gd name="connsiteY26" fmla="*/ 1004004 h 1141164"/>
              <a:gd name="connsiteX27" fmla="*/ 480060 w 1150620"/>
              <a:gd name="connsiteY27" fmla="*/ 1110684 h 1141164"/>
              <a:gd name="connsiteX28" fmla="*/ 114300 w 1150620"/>
              <a:gd name="connsiteY28" fmla="*/ 1064964 h 1141164"/>
              <a:gd name="connsiteX0" fmla="*/ 114300 w 1150620"/>
              <a:gd name="connsiteY0" fmla="*/ 1064964 h 1141164"/>
              <a:gd name="connsiteX1" fmla="*/ 220980 w 1150620"/>
              <a:gd name="connsiteY1" fmla="*/ 783024 h 1141164"/>
              <a:gd name="connsiteX2" fmla="*/ 0 w 1150620"/>
              <a:gd name="connsiteY2" fmla="*/ 630624 h 1141164"/>
              <a:gd name="connsiteX3" fmla="*/ 129540 w 1150620"/>
              <a:gd name="connsiteY3" fmla="*/ 569664 h 1141164"/>
              <a:gd name="connsiteX4" fmla="*/ 137160 w 1150620"/>
              <a:gd name="connsiteY4" fmla="*/ 508704 h 1141164"/>
              <a:gd name="connsiteX5" fmla="*/ 297180 w 1150620"/>
              <a:gd name="connsiteY5" fmla="*/ 447744 h 1141164"/>
              <a:gd name="connsiteX6" fmla="*/ 256457 w 1150620"/>
              <a:gd name="connsiteY6" fmla="*/ 388324 h 1141164"/>
              <a:gd name="connsiteX7" fmla="*/ 350520 w 1150620"/>
              <a:gd name="connsiteY7" fmla="*/ 158184 h 1141164"/>
              <a:gd name="connsiteX8" fmla="*/ 303659 w 1150620"/>
              <a:gd name="connsiteY8" fmla="*/ 0 h 1141164"/>
              <a:gd name="connsiteX9" fmla="*/ 370750 w 1150620"/>
              <a:gd name="connsiteY9" fmla="*/ 226180 h 1141164"/>
              <a:gd name="connsiteX10" fmla="*/ 552147 w 1150620"/>
              <a:gd name="connsiteY10" fmla="*/ 266013 h 1141164"/>
              <a:gd name="connsiteX11" fmla="*/ 727136 w 1150620"/>
              <a:gd name="connsiteY11" fmla="*/ 2310 h 1141164"/>
              <a:gd name="connsiteX12" fmla="*/ 620587 w 1150620"/>
              <a:gd name="connsiteY12" fmla="*/ 229175 h 1141164"/>
              <a:gd name="connsiteX13" fmla="*/ 716280 w 1150620"/>
              <a:gd name="connsiteY13" fmla="*/ 89604 h 1141164"/>
              <a:gd name="connsiteX14" fmla="*/ 716280 w 1150620"/>
              <a:gd name="connsiteY14" fmla="*/ 242004 h 1141164"/>
              <a:gd name="connsiteX15" fmla="*/ 1013460 w 1150620"/>
              <a:gd name="connsiteY15" fmla="*/ 249624 h 1141164"/>
              <a:gd name="connsiteX16" fmla="*/ 1150620 w 1150620"/>
              <a:gd name="connsiteY16" fmla="*/ 249624 h 1141164"/>
              <a:gd name="connsiteX17" fmla="*/ 1104900 w 1150620"/>
              <a:gd name="connsiteY17" fmla="*/ 325824 h 1141164"/>
              <a:gd name="connsiteX18" fmla="*/ 1043940 w 1150620"/>
              <a:gd name="connsiteY18" fmla="*/ 447744 h 1141164"/>
              <a:gd name="connsiteX19" fmla="*/ 1104900 w 1150620"/>
              <a:gd name="connsiteY19" fmla="*/ 569664 h 1141164"/>
              <a:gd name="connsiteX20" fmla="*/ 1036320 w 1150620"/>
              <a:gd name="connsiteY20" fmla="*/ 653484 h 1141164"/>
              <a:gd name="connsiteX21" fmla="*/ 1150620 w 1150620"/>
              <a:gd name="connsiteY21" fmla="*/ 767784 h 1141164"/>
              <a:gd name="connsiteX22" fmla="*/ 1043940 w 1150620"/>
              <a:gd name="connsiteY22" fmla="*/ 882084 h 1141164"/>
              <a:gd name="connsiteX23" fmla="*/ 975360 w 1150620"/>
              <a:gd name="connsiteY23" fmla="*/ 1026864 h 1141164"/>
              <a:gd name="connsiteX24" fmla="*/ 944880 w 1150620"/>
              <a:gd name="connsiteY24" fmla="*/ 1141164 h 1141164"/>
              <a:gd name="connsiteX25" fmla="*/ 762000 w 1150620"/>
              <a:gd name="connsiteY25" fmla="*/ 1125924 h 1141164"/>
              <a:gd name="connsiteX26" fmla="*/ 617220 w 1150620"/>
              <a:gd name="connsiteY26" fmla="*/ 1042104 h 1141164"/>
              <a:gd name="connsiteX27" fmla="*/ 495300 w 1150620"/>
              <a:gd name="connsiteY27" fmla="*/ 1004004 h 1141164"/>
              <a:gd name="connsiteX28" fmla="*/ 480060 w 1150620"/>
              <a:gd name="connsiteY28" fmla="*/ 1110684 h 1141164"/>
              <a:gd name="connsiteX29" fmla="*/ 114300 w 1150620"/>
              <a:gd name="connsiteY29" fmla="*/ 1064964 h 1141164"/>
              <a:gd name="connsiteX0" fmla="*/ 114300 w 1150620"/>
              <a:gd name="connsiteY0" fmla="*/ 1064964 h 1141164"/>
              <a:gd name="connsiteX1" fmla="*/ 220980 w 1150620"/>
              <a:gd name="connsiteY1" fmla="*/ 783024 h 1141164"/>
              <a:gd name="connsiteX2" fmla="*/ 0 w 1150620"/>
              <a:gd name="connsiteY2" fmla="*/ 630624 h 1141164"/>
              <a:gd name="connsiteX3" fmla="*/ 129540 w 1150620"/>
              <a:gd name="connsiteY3" fmla="*/ 569664 h 1141164"/>
              <a:gd name="connsiteX4" fmla="*/ 137160 w 1150620"/>
              <a:gd name="connsiteY4" fmla="*/ 508704 h 1141164"/>
              <a:gd name="connsiteX5" fmla="*/ 297180 w 1150620"/>
              <a:gd name="connsiteY5" fmla="*/ 447744 h 1141164"/>
              <a:gd name="connsiteX6" fmla="*/ 256457 w 1150620"/>
              <a:gd name="connsiteY6" fmla="*/ 388324 h 1141164"/>
              <a:gd name="connsiteX7" fmla="*/ 350520 w 1150620"/>
              <a:gd name="connsiteY7" fmla="*/ 158184 h 1141164"/>
              <a:gd name="connsiteX8" fmla="*/ 303659 w 1150620"/>
              <a:gd name="connsiteY8" fmla="*/ 0 h 1141164"/>
              <a:gd name="connsiteX9" fmla="*/ 370750 w 1150620"/>
              <a:gd name="connsiteY9" fmla="*/ 226180 h 1141164"/>
              <a:gd name="connsiteX10" fmla="*/ 552147 w 1150620"/>
              <a:gd name="connsiteY10" fmla="*/ 266013 h 1141164"/>
              <a:gd name="connsiteX11" fmla="*/ 747365 w 1150620"/>
              <a:gd name="connsiteY11" fmla="*/ 206021 h 1141164"/>
              <a:gd name="connsiteX12" fmla="*/ 620587 w 1150620"/>
              <a:gd name="connsiteY12" fmla="*/ 229175 h 1141164"/>
              <a:gd name="connsiteX13" fmla="*/ 716280 w 1150620"/>
              <a:gd name="connsiteY13" fmla="*/ 89604 h 1141164"/>
              <a:gd name="connsiteX14" fmla="*/ 716280 w 1150620"/>
              <a:gd name="connsiteY14" fmla="*/ 242004 h 1141164"/>
              <a:gd name="connsiteX15" fmla="*/ 1013460 w 1150620"/>
              <a:gd name="connsiteY15" fmla="*/ 249624 h 1141164"/>
              <a:gd name="connsiteX16" fmla="*/ 1150620 w 1150620"/>
              <a:gd name="connsiteY16" fmla="*/ 249624 h 1141164"/>
              <a:gd name="connsiteX17" fmla="*/ 1104900 w 1150620"/>
              <a:gd name="connsiteY17" fmla="*/ 325824 h 1141164"/>
              <a:gd name="connsiteX18" fmla="*/ 1043940 w 1150620"/>
              <a:gd name="connsiteY18" fmla="*/ 447744 h 1141164"/>
              <a:gd name="connsiteX19" fmla="*/ 1104900 w 1150620"/>
              <a:gd name="connsiteY19" fmla="*/ 569664 h 1141164"/>
              <a:gd name="connsiteX20" fmla="*/ 1036320 w 1150620"/>
              <a:gd name="connsiteY20" fmla="*/ 653484 h 1141164"/>
              <a:gd name="connsiteX21" fmla="*/ 1150620 w 1150620"/>
              <a:gd name="connsiteY21" fmla="*/ 767784 h 1141164"/>
              <a:gd name="connsiteX22" fmla="*/ 1043940 w 1150620"/>
              <a:gd name="connsiteY22" fmla="*/ 882084 h 1141164"/>
              <a:gd name="connsiteX23" fmla="*/ 975360 w 1150620"/>
              <a:gd name="connsiteY23" fmla="*/ 1026864 h 1141164"/>
              <a:gd name="connsiteX24" fmla="*/ 944880 w 1150620"/>
              <a:gd name="connsiteY24" fmla="*/ 1141164 h 1141164"/>
              <a:gd name="connsiteX25" fmla="*/ 762000 w 1150620"/>
              <a:gd name="connsiteY25" fmla="*/ 1125924 h 1141164"/>
              <a:gd name="connsiteX26" fmla="*/ 617220 w 1150620"/>
              <a:gd name="connsiteY26" fmla="*/ 1042104 h 1141164"/>
              <a:gd name="connsiteX27" fmla="*/ 495300 w 1150620"/>
              <a:gd name="connsiteY27" fmla="*/ 1004004 h 1141164"/>
              <a:gd name="connsiteX28" fmla="*/ 480060 w 1150620"/>
              <a:gd name="connsiteY28" fmla="*/ 1110684 h 1141164"/>
              <a:gd name="connsiteX29" fmla="*/ 114300 w 1150620"/>
              <a:gd name="connsiteY29" fmla="*/ 1064964 h 1141164"/>
              <a:gd name="connsiteX0" fmla="*/ 114300 w 1150620"/>
              <a:gd name="connsiteY0" fmla="*/ 1064964 h 1141164"/>
              <a:gd name="connsiteX1" fmla="*/ 220980 w 1150620"/>
              <a:gd name="connsiteY1" fmla="*/ 783024 h 1141164"/>
              <a:gd name="connsiteX2" fmla="*/ 0 w 1150620"/>
              <a:gd name="connsiteY2" fmla="*/ 630624 h 1141164"/>
              <a:gd name="connsiteX3" fmla="*/ 129540 w 1150620"/>
              <a:gd name="connsiteY3" fmla="*/ 569664 h 1141164"/>
              <a:gd name="connsiteX4" fmla="*/ 137160 w 1150620"/>
              <a:gd name="connsiteY4" fmla="*/ 508704 h 1141164"/>
              <a:gd name="connsiteX5" fmla="*/ 297180 w 1150620"/>
              <a:gd name="connsiteY5" fmla="*/ 447744 h 1141164"/>
              <a:gd name="connsiteX6" fmla="*/ 256457 w 1150620"/>
              <a:gd name="connsiteY6" fmla="*/ 388324 h 1141164"/>
              <a:gd name="connsiteX7" fmla="*/ 350520 w 1150620"/>
              <a:gd name="connsiteY7" fmla="*/ 158184 h 1141164"/>
              <a:gd name="connsiteX8" fmla="*/ 303659 w 1150620"/>
              <a:gd name="connsiteY8" fmla="*/ 0 h 1141164"/>
              <a:gd name="connsiteX9" fmla="*/ 370750 w 1150620"/>
              <a:gd name="connsiteY9" fmla="*/ 226180 h 1141164"/>
              <a:gd name="connsiteX10" fmla="*/ 552147 w 1150620"/>
              <a:gd name="connsiteY10" fmla="*/ 266013 h 1141164"/>
              <a:gd name="connsiteX11" fmla="*/ 747365 w 1150620"/>
              <a:gd name="connsiteY11" fmla="*/ 206021 h 1141164"/>
              <a:gd name="connsiteX12" fmla="*/ 620587 w 1150620"/>
              <a:gd name="connsiteY12" fmla="*/ 229175 h 1141164"/>
              <a:gd name="connsiteX13" fmla="*/ 729767 w 1150620"/>
              <a:gd name="connsiteY13" fmla="*/ 223289 h 1141164"/>
              <a:gd name="connsiteX14" fmla="*/ 716280 w 1150620"/>
              <a:gd name="connsiteY14" fmla="*/ 242004 h 1141164"/>
              <a:gd name="connsiteX15" fmla="*/ 1013460 w 1150620"/>
              <a:gd name="connsiteY15" fmla="*/ 249624 h 1141164"/>
              <a:gd name="connsiteX16" fmla="*/ 1150620 w 1150620"/>
              <a:gd name="connsiteY16" fmla="*/ 249624 h 1141164"/>
              <a:gd name="connsiteX17" fmla="*/ 1104900 w 1150620"/>
              <a:gd name="connsiteY17" fmla="*/ 325824 h 1141164"/>
              <a:gd name="connsiteX18" fmla="*/ 1043940 w 1150620"/>
              <a:gd name="connsiteY18" fmla="*/ 447744 h 1141164"/>
              <a:gd name="connsiteX19" fmla="*/ 1104900 w 1150620"/>
              <a:gd name="connsiteY19" fmla="*/ 569664 h 1141164"/>
              <a:gd name="connsiteX20" fmla="*/ 1036320 w 1150620"/>
              <a:gd name="connsiteY20" fmla="*/ 653484 h 1141164"/>
              <a:gd name="connsiteX21" fmla="*/ 1150620 w 1150620"/>
              <a:gd name="connsiteY21" fmla="*/ 767784 h 1141164"/>
              <a:gd name="connsiteX22" fmla="*/ 1043940 w 1150620"/>
              <a:gd name="connsiteY22" fmla="*/ 882084 h 1141164"/>
              <a:gd name="connsiteX23" fmla="*/ 975360 w 1150620"/>
              <a:gd name="connsiteY23" fmla="*/ 1026864 h 1141164"/>
              <a:gd name="connsiteX24" fmla="*/ 944880 w 1150620"/>
              <a:gd name="connsiteY24" fmla="*/ 1141164 h 1141164"/>
              <a:gd name="connsiteX25" fmla="*/ 762000 w 1150620"/>
              <a:gd name="connsiteY25" fmla="*/ 1125924 h 1141164"/>
              <a:gd name="connsiteX26" fmla="*/ 617220 w 1150620"/>
              <a:gd name="connsiteY26" fmla="*/ 1042104 h 1141164"/>
              <a:gd name="connsiteX27" fmla="*/ 495300 w 1150620"/>
              <a:gd name="connsiteY27" fmla="*/ 1004004 h 1141164"/>
              <a:gd name="connsiteX28" fmla="*/ 480060 w 1150620"/>
              <a:gd name="connsiteY28" fmla="*/ 1110684 h 1141164"/>
              <a:gd name="connsiteX29" fmla="*/ 114300 w 1150620"/>
              <a:gd name="connsiteY29" fmla="*/ 1064964 h 1141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50620" h="1141164">
                <a:moveTo>
                  <a:pt x="114300" y="1064964"/>
                </a:moveTo>
                <a:lnTo>
                  <a:pt x="220980" y="783024"/>
                </a:lnTo>
                <a:lnTo>
                  <a:pt x="0" y="630624"/>
                </a:lnTo>
                <a:lnTo>
                  <a:pt x="129540" y="569664"/>
                </a:lnTo>
                <a:lnTo>
                  <a:pt x="137160" y="508704"/>
                </a:lnTo>
                <a:lnTo>
                  <a:pt x="297180" y="447744"/>
                </a:lnTo>
                <a:cubicBezTo>
                  <a:pt x="297092" y="438547"/>
                  <a:pt x="256545" y="397521"/>
                  <a:pt x="256457" y="388324"/>
                </a:cubicBezTo>
                <a:lnTo>
                  <a:pt x="350520" y="158184"/>
                </a:lnTo>
                <a:cubicBezTo>
                  <a:pt x="348386" y="96968"/>
                  <a:pt x="305793" y="61216"/>
                  <a:pt x="303659" y="0"/>
                </a:cubicBezTo>
                <a:lnTo>
                  <a:pt x="370750" y="226180"/>
                </a:lnTo>
                <a:lnTo>
                  <a:pt x="552147" y="266013"/>
                </a:lnTo>
                <a:lnTo>
                  <a:pt x="747365" y="206021"/>
                </a:lnTo>
                <a:cubicBezTo>
                  <a:pt x="745564" y="213739"/>
                  <a:pt x="622388" y="221457"/>
                  <a:pt x="620587" y="229175"/>
                </a:cubicBezTo>
                <a:lnTo>
                  <a:pt x="729767" y="223289"/>
                </a:lnTo>
                <a:lnTo>
                  <a:pt x="716280" y="242004"/>
                </a:lnTo>
                <a:lnTo>
                  <a:pt x="1013460" y="249624"/>
                </a:lnTo>
                <a:lnTo>
                  <a:pt x="1150620" y="249624"/>
                </a:lnTo>
                <a:lnTo>
                  <a:pt x="1104900" y="325824"/>
                </a:lnTo>
                <a:lnTo>
                  <a:pt x="1043940" y="447744"/>
                </a:lnTo>
                <a:lnTo>
                  <a:pt x="1104900" y="569664"/>
                </a:lnTo>
                <a:lnTo>
                  <a:pt x="1036320" y="653484"/>
                </a:lnTo>
                <a:lnTo>
                  <a:pt x="1150620" y="767784"/>
                </a:lnTo>
                <a:lnTo>
                  <a:pt x="1043940" y="882084"/>
                </a:lnTo>
                <a:lnTo>
                  <a:pt x="975360" y="1026864"/>
                </a:lnTo>
                <a:lnTo>
                  <a:pt x="944880" y="1141164"/>
                </a:lnTo>
                <a:lnTo>
                  <a:pt x="762000" y="1125924"/>
                </a:lnTo>
                <a:lnTo>
                  <a:pt x="617220" y="1042104"/>
                </a:lnTo>
                <a:lnTo>
                  <a:pt x="495300" y="1004004"/>
                </a:lnTo>
                <a:lnTo>
                  <a:pt x="480060" y="1110684"/>
                </a:lnTo>
                <a:lnTo>
                  <a:pt x="114300" y="1064964"/>
                </a:lnTo>
                <a:close/>
              </a:path>
            </a:pathLst>
          </a:custGeom>
          <a:solidFill>
            <a:srgbClr val="FF0000">
              <a:alpha val="40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lIns="91395" tIns="45697" rIns="91395" bIns="45697" rtlCol="0" anchor="ctr"/>
          <a:lstStyle/>
          <a:p>
            <a:pPr defTabSz="1050436"/>
            <a:endParaRPr lang="ru-RU" sz="1600" kern="0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73" name="Прямая со стрелкой 72"/>
          <p:cNvCxnSpPr>
            <a:cxnSpLocks/>
          </p:cNvCxnSpPr>
          <p:nvPr/>
        </p:nvCxnSpPr>
        <p:spPr>
          <a:xfrm>
            <a:off x="3096674" y="4637722"/>
            <a:ext cx="437646" cy="26528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>
            <a:cxnSpLocks/>
            <a:stCxn id="415" idx="3"/>
          </p:cNvCxnSpPr>
          <p:nvPr/>
        </p:nvCxnSpPr>
        <p:spPr>
          <a:xfrm flipV="1">
            <a:off x="2346659" y="5810251"/>
            <a:ext cx="955330" cy="2864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>
            <a:cxnSpLocks/>
            <a:stCxn id="67" idx="1"/>
          </p:cNvCxnSpPr>
          <p:nvPr/>
        </p:nvCxnSpPr>
        <p:spPr>
          <a:xfrm flipH="1">
            <a:off x="4472943" y="4321238"/>
            <a:ext cx="2562550" cy="1528121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олилиния 5"/>
          <p:cNvSpPr/>
          <p:nvPr/>
        </p:nvSpPr>
        <p:spPr bwMode="auto">
          <a:xfrm>
            <a:off x="5387781" y="3895970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8880" tIns="39441" rIns="78880" bIns="39441" numCol="1" spcCol="0" rtlCol="0" anchor="t" anchorCtr="0" compatLnSpc="1">
            <a:prstTxWarp prst="textNoShape">
              <a:avLst/>
            </a:prstTxWarp>
          </a:bodyPr>
          <a:lstStyle/>
          <a:p>
            <a:pPr defTabSz="846323"/>
            <a:endParaRPr lang="ru-RU" sz="1600">
              <a:latin typeface="Arial" charset="0"/>
            </a:endParaRPr>
          </a:p>
        </p:txBody>
      </p:sp>
      <p:sp>
        <p:nvSpPr>
          <p:cNvPr id="7" name="Полилиния 6"/>
          <p:cNvSpPr/>
          <p:nvPr/>
        </p:nvSpPr>
        <p:spPr bwMode="auto">
          <a:xfrm>
            <a:off x="4293142" y="3766519"/>
            <a:ext cx="2062282" cy="2446505"/>
          </a:xfrm>
          <a:custGeom>
            <a:avLst/>
            <a:gdLst>
              <a:gd name="connsiteX0" fmla="*/ 1238250 w 2330450"/>
              <a:gd name="connsiteY0" fmla="*/ 158764 h 2928444"/>
              <a:gd name="connsiteX1" fmla="*/ 1219200 w 2330450"/>
              <a:gd name="connsiteY1" fmla="*/ 120664 h 2928444"/>
              <a:gd name="connsiteX2" fmla="*/ 1206500 w 2330450"/>
              <a:gd name="connsiteY2" fmla="*/ 101614 h 2928444"/>
              <a:gd name="connsiteX3" fmla="*/ 1200150 w 2330450"/>
              <a:gd name="connsiteY3" fmla="*/ 82564 h 2928444"/>
              <a:gd name="connsiteX4" fmla="*/ 1181100 w 2330450"/>
              <a:gd name="connsiteY4" fmla="*/ 69864 h 2928444"/>
              <a:gd name="connsiteX5" fmla="*/ 1155700 w 2330450"/>
              <a:gd name="connsiteY5" fmla="*/ 76214 h 2928444"/>
              <a:gd name="connsiteX6" fmla="*/ 1035050 w 2330450"/>
              <a:gd name="connsiteY6" fmla="*/ 63514 h 2928444"/>
              <a:gd name="connsiteX7" fmla="*/ 996950 w 2330450"/>
              <a:gd name="connsiteY7" fmla="*/ 50814 h 2928444"/>
              <a:gd name="connsiteX8" fmla="*/ 946150 w 2330450"/>
              <a:gd name="connsiteY8" fmla="*/ 44464 h 2928444"/>
              <a:gd name="connsiteX9" fmla="*/ 901700 w 2330450"/>
              <a:gd name="connsiteY9" fmla="*/ 19064 h 2928444"/>
              <a:gd name="connsiteX10" fmla="*/ 901700 w 2330450"/>
              <a:gd name="connsiteY10" fmla="*/ 6364 h 2928444"/>
              <a:gd name="connsiteX11" fmla="*/ 908050 w 2330450"/>
              <a:gd name="connsiteY11" fmla="*/ 177814 h 2928444"/>
              <a:gd name="connsiteX12" fmla="*/ 914400 w 2330450"/>
              <a:gd name="connsiteY12" fmla="*/ 209564 h 2928444"/>
              <a:gd name="connsiteX13" fmla="*/ 908050 w 2330450"/>
              <a:gd name="connsiteY13" fmla="*/ 273064 h 2928444"/>
              <a:gd name="connsiteX14" fmla="*/ 901700 w 2330450"/>
              <a:gd name="connsiteY14" fmla="*/ 311164 h 2928444"/>
              <a:gd name="connsiteX15" fmla="*/ 882650 w 2330450"/>
              <a:gd name="connsiteY15" fmla="*/ 330214 h 2928444"/>
              <a:gd name="connsiteX16" fmla="*/ 876300 w 2330450"/>
              <a:gd name="connsiteY16" fmla="*/ 425464 h 2928444"/>
              <a:gd name="connsiteX17" fmla="*/ 869950 w 2330450"/>
              <a:gd name="connsiteY17" fmla="*/ 469914 h 2928444"/>
              <a:gd name="connsiteX18" fmla="*/ 863600 w 2330450"/>
              <a:gd name="connsiteY18" fmla="*/ 546114 h 2928444"/>
              <a:gd name="connsiteX19" fmla="*/ 844550 w 2330450"/>
              <a:gd name="connsiteY19" fmla="*/ 552464 h 2928444"/>
              <a:gd name="connsiteX20" fmla="*/ 819150 w 2330450"/>
              <a:gd name="connsiteY20" fmla="*/ 558814 h 2928444"/>
              <a:gd name="connsiteX21" fmla="*/ 800100 w 2330450"/>
              <a:gd name="connsiteY21" fmla="*/ 571514 h 2928444"/>
              <a:gd name="connsiteX22" fmla="*/ 774700 w 2330450"/>
              <a:gd name="connsiteY22" fmla="*/ 577864 h 2928444"/>
              <a:gd name="connsiteX23" fmla="*/ 736600 w 2330450"/>
              <a:gd name="connsiteY23" fmla="*/ 590564 h 2928444"/>
              <a:gd name="connsiteX24" fmla="*/ 679450 w 2330450"/>
              <a:gd name="connsiteY24" fmla="*/ 609614 h 2928444"/>
              <a:gd name="connsiteX25" fmla="*/ 660400 w 2330450"/>
              <a:gd name="connsiteY25" fmla="*/ 615964 h 2928444"/>
              <a:gd name="connsiteX26" fmla="*/ 603250 w 2330450"/>
              <a:gd name="connsiteY26" fmla="*/ 628664 h 2928444"/>
              <a:gd name="connsiteX27" fmla="*/ 584200 w 2330450"/>
              <a:gd name="connsiteY27" fmla="*/ 635014 h 2928444"/>
              <a:gd name="connsiteX28" fmla="*/ 546100 w 2330450"/>
              <a:gd name="connsiteY28" fmla="*/ 628664 h 2928444"/>
              <a:gd name="connsiteX29" fmla="*/ 533400 w 2330450"/>
              <a:gd name="connsiteY29" fmla="*/ 609614 h 2928444"/>
              <a:gd name="connsiteX30" fmla="*/ 514350 w 2330450"/>
              <a:gd name="connsiteY30" fmla="*/ 596914 h 2928444"/>
              <a:gd name="connsiteX31" fmla="*/ 450850 w 2330450"/>
              <a:gd name="connsiteY31" fmla="*/ 577864 h 2928444"/>
              <a:gd name="connsiteX32" fmla="*/ 431800 w 2330450"/>
              <a:gd name="connsiteY32" fmla="*/ 571514 h 2928444"/>
              <a:gd name="connsiteX33" fmla="*/ 361950 w 2330450"/>
              <a:gd name="connsiteY33" fmla="*/ 565164 h 2928444"/>
              <a:gd name="connsiteX34" fmla="*/ 298450 w 2330450"/>
              <a:gd name="connsiteY34" fmla="*/ 520714 h 2928444"/>
              <a:gd name="connsiteX35" fmla="*/ 279400 w 2330450"/>
              <a:gd name="connsiteY35" fmla="*/ 527064 h 2928444"/>
              <a:gd name="connsiteX36" fmla="*/ 273050 w 2330450"/>
              <a:gd name="connsiteY36" fmla="*/ 552464 h 2928444"/>
              <a:gd name="connsiteX37" fmla="*/ 266700 w 2330450"/>
              <a:gd name="connsiteY37" fmla="*/ 571514 h 2928444"/>
              <a:gd name="connsiteX38" fmla="*/ 260350 w 2330450"/>
              <a:gd name="connsiteY38" fmla="*/ 596914 h 2928444"/>
              <a:gd name="connsiteX39" fmla="*/ 234950 w 2330450"/>
              <a:gd name="connsiteY39" fmla="*/ 635014 h 2928444"/>
              <a:gd name="connsiteX40" fmla="*/ 228600 w 2330450"/>
              <a:gd name="connsiteY40" fmla="*/ 698514 h 2928444"/>
              <a:gd name="connsiteX41" fmla="*/ 203200 w 2330450"/>
              <a:gd name="connsiteY41" fmla="*/ 736614 h 2928444"/>
              <a:gd name="connsiteX42" fmla="*/ 190500 w 2330450"/>
              <a:gd name="connsiteY42" fmla="*/ 819164 h 2928444"/>
              <a:gd name="connsiteX43" fmla="*/ 165100 w 2330450"/>
              <a:gd name="connsiteY43" fmla="*/ 857264 h 2928444"/>
              <a:gd name="connsiteX44" fmla="*/ 158750 w 2330450"/>
              <a:gd name="connsiteY44" fmla="*/ 914414 h 2928444"/>
              <a:gd name="connsiteX45" fmla="*/ 152400 w 2330450"/>
              <a:gd name="connsiteY45" fmla="*/ 939814 h 2928444"/>
              <a:gd name="connsiteX46" fmla="*/ 158750 w 2330450"/>
              <a:gd name="connsiteY46" fmla="*/ 958864 h 2928444"/>
              <a:gd name="connsiteX47" fmla="*/ 177800 w 2330450"/>
              <a:gd name="connsiteY47" fmla="*/ 1028714 h 2928444"/>
              <a:gd name="connsiteX48" fmla="*/ 152400 w 2330450"/>
              <a:gd name="connsiteY48" fmla="*/ 1079514 h 2928444"/>
              <a:gd name="connsiteX49" fmla="*/ 146050 w 2330450"/>
              <a:gd name="connsiteY49" fmla="*/ 1104914 h 2928444"/>
              <a:gd name="connsiteX50" fmla="*/ 139700 w 2330450"/>
              <a:gd name="connsiteY50" fmla="*/ 1123964 h 2928444"/>
              <a:gd name="connsiteX51" fmla="*/ 127000 w 2330450"/>
              <a:gd name="connsiteY51" fmla="*/ 1174764 h 2928444"/>
              <a:gd name="connsiteX52" fmla="*/ 95250 w 2330450"/>
              <a:gd name="connsiteY52" fmla="*/ 1212864 h 2928444"/>
              <a:gd name="connsiteX53" fmla="*/ 57150 w 2330450"/>
              <a:gd name="connsiteY53" fmla="*/ 1225564 h 2928444"/>
              <a:gd name="connsiteX54" fmla="*/ 19050 w 2330450"/>
              <a:gd name="connsiteY54" fmla="*/ 1263664 h 2928444"/>
              <a:gd name="connsiteX55" fmla="*/ 0 w 2330450"/>
              <a:gd name="connsiteY55" fmla="*/ 1301764 h 2928444"/>
              <a:gd name="connsiteX56" fmla="*/ 12700 w 2330450"/>
              <a:gd name="connsiteY56" fmla="*/ 1320814 h 2928444"/>
              <a:gd name="connsiteX57" fmla="*/ 44450 w 2330450"/>
              <a:gd name="connsiteY57" fmla="*/ 1346214 h 2928444"/>
              <a:gd name="connsiteX58" fmla="*/ 63500 w 2330450"/>
              <a:gd name="connsiteY58" fmla="*/ 1365264 h 2928444"/>
              <a:gd name="connsiteX59" fmla="*/ 69850 w 2330450"/>
              <a:gd name="connsiteY59" fmla="*/ 1384314 h 2928444"/>
              <a:gd name="connsiteX60" fmla="*/ 88900 w 2330450"/>
              <a:gd name="connsiteY60" fmla="*/ 1568464 h 2928444"/>
              <a:gd name="connsiteX61" fmla="*/ 95250 w 2330450"/>
              <a:gd name="connsiteY61" fmla="*/ 1593864 h 2928444"/>
              <a:gd name="connsiteX62" fmla="*/ 139700 w 2330450"/>
              <a:gd name="connsiteY62" fmla="*/ 1644664 h 2928444"/>
              <a:gd name="connsiteX63" fmla="*/ 165100 w 2330450"/>
              <a:gd name="connsiteY63" fmla="*/ 1651014 h 2928444"/>
              <a:gd name="connsiteX64" fmla="*/ 133350 w 2330450"/>
              <a:gd name="connsiteY64" fmla="*/ 1682764 h 2928444"/>
              <a:gd name="connsiteX65" fmla="*/ 152400 w 2330450"/>
              <a:gd name="connsiteY65" fmla="*/ 1676414 h 2928444"/>
              <a:gd name="connsiteX66" fmla="*/ 190500 w 2330450"/>
              <a:gd name="connsiteY66" fmla="*/ 1651014 h 2928444"/>
              <a:gd name="connsiteX67" fmla="*/ 196850 w 2330450"/>
              <a:gd name="connsiteY67" fmla="*/ 1631964 h 2928444"/>
              <a:gd name="connsiteX68" fmla="*/ 203200 w 2330450"/>
              <a:gd name="connsiteY68" fmla="*/ 1600214 h 2928444"/>
              <a:gd name="connsiteX69" fmla="*/ 222250 w 2330450"/>
              <a:gd name="connsiteY69" fmla="*/ 1587514 h 2928444"/>
              <a:gd name="connsiteX70" fmla="*/ 311150 w 2330450"/>
              <a:gd name="connsiteY70" fmla="*/ 1593864 h 2928444"/>
              <a:gd name="connsiteX71" fmla="*/ 330200 w 2330450"/>
              <a:gd name="connsiteY71" fmla="*/ 1625614 h 2928444"/>
              <a:gd name="connsiteX72" fmla="*/ 336550 w 2330450"/>
              <a:gd name="connsiteY72" fmla="*/ 1651014 h 2928444"/>
              <a:gd name="connsiteX73" fmla="*/ 349250 w 2330450"/>
              <a:gd name="connsiteY73" fmla="*/ 1670064 h 2928444"/>
              <a:gd name="connsiteX74" fmla="*/ 368300 w 2330450"/>
              <a:gd name="connsiteY74" fmla="*/ 1733564 h 2928444"/>
              <a:gd name="connsiteX75" fmla="*/ 374650 w 2330450"/>
              <a:gd name="connsiteY75" fmla="*/ 1955814 h 2928444"/>
              <a:gd name="connsiteX76" fmla="*/ 387350 w 2330450"/>
              <a:gd name="connsiteY76" fmla="*/ 1981214 h 2928444"/>
              <a:gd name="connsiteX77" fmla="*/ 393700 w 2330450"/>
              <a:gd name="connsiteY77" fmla="*/ 2000264 h 2928444"/>
              <a:gd name="connsiteX78" fmla="*/ 400050 w 2330450"/>
              <a:gd name="connsiteY78" fmla="*/ 2082814 h 2928444"/>
              <a:gd name="connsiteX79" fmla="*/ 419100 w 2330450"/>
              <a:gd name="connsiteY79" fmla="*/ 2095514 h 2928444"/>
              <a:gd name="connsiteX80" fmla="*/ 457200 w 2330450"/>
              <a:gd name="connsiteY80" fmla="*/ 2108214 h 2928444"/>
              <a:gd name="connsiteX81" fmla="*/ 476250 w 2330450"/>
              <a:gd name="connsiteY81" fmla="*/ 2114564 h 2928444"/>
              <a:gd name="connsiteX82" fmla="*/ 495300 w 2330450"/>
              <a:gd name="connsiteY82" fmla="*/ 2120914 h 2928444"/>
              <a:gd name="connsiteX83" fmla="*/ 590550 w 2330450"/>
              <a:gd name="connsiteY83" fmla="*/ 2120914 h 2928444"/>
              <a:gd name="connsiteX84" fmla="*/ 666750 w 2330450"/>
              <a:gd name="connsiteY84" fmla="*/ 2139964 h 2928444"/>
              <a:gd name="connsiteX85" fmla="*/ 863600 w 2330450"/>
              <a:gd name="connsiteY85" fmla="*/ 2146314 h 2928444"/>
              <a:gd name="connsiteX86" fmla="*/ 838200 w 2330450"/>
              <a:gd name="connsiteY86" fmla="*/ 2247914 h 2928444"/>
              <a:gd name="connsiteX87" fmla="*/ 819150 w 2330450"/>
              <a:gd name="connsiteY87" fmla="*/ 2254264 h 2928444"/>
              <a:gd name="connsiteX88" fmla="*/ 781050 w 2330450"/>
              <a:gd name="connsiteY88" fmla="*/ 2330464 h 2928444"/>
              <a:gd name="connsiteX89" fmla="*/ 774700 w 2330450"/>
              <a:gd name="connsiteY89" fmla="*/ 2349514 h 2928444"/>
              <a:gd name="connsiteX90" fmla="*/ 768350 w 2330450"/>
              <a:gd name="connsiteY90" fmla="*/ 2368564 h 2928444"/>
              <a:gd name="connsiteX91" fmla="*/ 774700 w 2330450"/>
              <a:gd name="connsiteY91" fmla="*/ 2406664 h 2928444"/>
              <a:gd name="connsiteX92" fmla="*/ 819150 w 2330450"/>
              <a:gd name="connsiteY92" fmla="*/ 2457464 h 2928444"/>
              <a:gd name="connsiteX93" fmla="*/ 831850 w 2330450"/>
              <a:gd name="connsiteY93" fmla="*/ 2495564 h 2928444"/>
              <a:gd name="connsiteX94" fmla="*/ 806450 w 2330450"/>
              <a:gd name="connsiteY94" fmla="*/ 2540014 h 2928444"/>
              <a:gd name="connsiteX95" fmla="*/ 781050 w 2330450"/>
              <a:gd name="connsiteY95" fmla="*/ 2559064 h 2928444"/>
              <a:gd name="connsiteX96" fmla="*/ 768350 w 2330450"/>
              <a:gd name="connsiteY96" fmla="*/ 2597164 h 2928444"/>
              <a:gd name="connsiteX97" fmla="*/ 812800 w 2330450"/>
              <a:gd name="connsiteY97" fmla="*/ 2660664 h 2928444"/>
              <a:gd name="connsiteX98" fmla="*/ 825500 w 2330450"/>
              <a:gd name="connsiteY98" fmla="*/ 2679714 h 2928444"/>
              <a:gd name="connsiteX99" fmla="*/ 863600 w 2330450"/>
              <a:gd name="connsiteY99" fmla="*/ 2705114 h 2928444"/>
              <a:gd name="connsiteX100" fmla="*/ 901700 w 2330450"/>
              <a:gd name="connsiteY100" fmla="*/ 2743214 h 2928444"/>
              <a:gd name="connsiteX101" fmla="*/ 920750 w 2330450"/>
              <a:gd name="connsiteY101" fmla="*/ 2762264 h 2928444"/>
              <a:gd name="connsiteX102" fmla="*/ 939800 w 2330450"/>
              <a:gd name="connsiteY102" fmla="*/ 2800364 h 2928444"/>
              <a:gd name="connsiteX103" fmla="*/ 958850 w 2330450"/>
              <a:gd name="connsiteY103" fmla="*/ 2813064 h 2928444"/>
              <a:gd name="connsiteX104" fmla="*/ 1022350 w 2330450"/>
              <a:gd name="connsiteY104" fmla="*/ 2800364 h 2928444"/>
              <a:gd name="connsiteX105" fmla="*/ 1041400 w 2330450"/>
              <a:gd name="connsiteY105" fmla="*/ 2781314 h 2928444"/>
              <a:gd name="connsiteX106" fmla="*/ 1270000 w 2330450"/>
              <a:gd name="connsiteY106" fmla="*/ 2787664 h 2928444"/>
              <a:gd name="connsiteX107" fmla="*/ 1289050 w 2330450"/>
              <a:gd name="connsiteY107" fmla="*/ 2800364 h 2928444"/>
              <a:gd name="connsiteX108" fmla="*/ 1295400 w 2330450"/>
              <a:gd name="connsiteY108" fmla="*/ 2819414 h 2928444"/>
              <a:gd name="connsiteX109" fmla="*/ 1308100 w 2330450"/>
              <a:gd name="connsiteY109" fmla="*/ 2838464 h 2928444"/>
              <a:gd name="connsiteX110" fmla="*/ 1320800 w 2330450"/>
              <a:gd name="connsiteY110" fmla="*/ 2819414 h 2928444"/>
              <a:gd name="connsiteX111" fmla="*/ 1333500 w 2330450"/>
              <a:gd name="connsiteY111" fmla="*/ 2781314 h 2928444"/>
              <a:gd name="connsiteX112" fmla="*/ 1377950 w 2330450"/>
              <a:gd name="connsiteY112" fmla="*/ 2774964 h 2928444"/>
              <a:gd name="connsiteX113" fmla="*/ 1479550 w 2330450"/>
              <a:gd name="connsiteY113" fmla="*/ 2781314 h 2928444"/>
              <a:gd name="connsiteX114" fmla="*/ 1498600 w 2330450"/>
              <a:gd name="connsiteY114" fmla="*/ 2806714 h 2928444"/>
              <a:gd name="connsiteX115" fmla="*/ 1543050 w 2330450"/>
              <a:gd name="connsiteY115" fmla="*/ 2851164 h 2928444"/>
              <a:gd name="connsiteX116" fmla="*/ 1593850 w 2330450"/>
              <a:gd name="connsiteY116" fmla="*/ 2863864 h 2928444"/>
              <a:gd name="connsiteX117" fmla="*/ 1612900 w 2330450"/>
              <a:gd name="connsiteY117" fmla="*/ 2876564 h 2928444"/>
              <a:gd name="connsiteX118" fmla="*/ 1657350 w 2330450"/>
              <a:gd name="connsiteY118" fmla="*/ 2882914 h 2928444"/>
              <a:gd name="connsiteX119" fmla="*/ 1682750 w 2330450"/>
              <a:gd name="connsiteY119" fmla="*/ 2889264 h 2928444"/>
              <a:gd name="connsiteX120" fmla="*/ 1701800 w 2330450"/>
              <a:gd name="connsiteY120" fmla="*/ 2901964 h 2928444"/>
              <a:gd name="connsiteX121" fmla="*/ 1803400 w 2330450"/>
              <a:gd name="connsiteY121" fmla="*/ 2914664 h 2928444"/>
              <a:gd name="connsiteX122" fmla="*/ 1809750 w 2330450"/>
              <a:gd name="connsiteY122" fmla="*/ 2882914 h 2928444"/>
              <a:gd name="connsiteX123" fmla="*/ 1822450 w 2330450"/>
              <a:gd name="connsiteY123" fmla="*/ 2844814 h 2928444"/>
              <a:gd name="connsiteX124" fmla="*/ 1816100 w 2330450"/>
              <a:gd name="connsiteY124" fmla="*/ 2819414 h 2928444"/>
              <a:gd name="connsiteX125" fmla="*/ 1803400 w 2330450"/>
              <a:gd name="connsiteY125" fmla="*/ 2781314 h 2928444"/>
              <a:gd name="connsiteX126" fmla="*/ 1816100 w 2330450"/>
              <a:gd name="connsiteY126" fmla="*/ 2755914 h 2928444"/>
              <a:gd name="connsiteX127" fmla="*/ 1854200 w 2330450"/>
              <a:gd name="connsiteY127" fmla="*/ 2730514 h 2928444"/>
              <a:gd name="connsiteX128" fmla="*/ 1866900 w 2330450"/>
              <a:gd name="connsiteY128" fmla="*/ 2711464 h 2928444"/>
              <a:gd name="connsiteX129" fmla="*/ 1847850 w 2330450"/>
              <a:gd name="connsiteY129" fmla="*/ 2622564 h 2928444"/>
              <a:gd name="connsiteX130" fmla="*/ 1879600 w 2330450"/>
              <a:gd name="connsiteY130" fmla="*/ 2603514 h 2928444"/>
              <a:gd name="connsiteX131" fmla="*/ 1911350 w 2330450"/>
              <a:gd name="connsiteY131" fmla="*/ 2597164 h 2928444"/>
              <a:gd name="connsiteX132" fmla="*/ 1936750 w 2330450"/>
              <a:gd name="connsiteY132" fmla="*/ 2590814 h 2928444"/>
              <a:gd name="connsiteX133" fmla="*/ 1981200 w 2330450"/>
              <a:gd name="connsiteY133" fmla="*/ 2559064 h 2928444"/>
              <a:gd name="connsiteX134" fmla="*/ 2006600 w 2330450"/>
              <a:gd name="connsiteY134" fmla="*/ 2540014 h 2928444"/>
              <a:gd name="connsiteX135" fmla="*/ 2038350 w 2330450"/>
              <a:gd name="connsiteY135" fmla="*/ 2533664 h 2928444"/>
              <a:gd name="connsiteX136" fmla="*/ 2057400 w 2330450"/>
              <a:gd name="connsiteY136" fmla="*/ 2527314 h 2928444"/>
              <a:gd name="connsiteX137" fmla="*/ 2082800 w 2330450"/>
              <a:gd name="connsiteY137" fmla="*/ 2533664 h 2928444"/>
              <a:gd name="connsiteX138" fmla="*/ 2127250 w 2330450"/>
              <a:gd name="connsiteY138" fmla="*/ 2540014 h 2928444"/>
              <a:gd name="connsiteX139" fmla="*/ 2165350 w 2330450"/>
              <a:gd name="connsiteY139" fmla="*/ 2552714 h 2928444"/>
              <a:gd name="connsiteX140" fmla="*/ 2190750 w 2330450"/>
              <a:gd name="connsiteY140" fmla="*/ 2559064 h 2928444"/>
              <a:gd name="connsiteX141" fmla="*/ 2228850 w 2330450"/>
              <a:gd name="connsiteY141" fmla="*/ 2571764 h 2928444"/>
              <a:gd name="connsiteX142" fmla="*/ 2279650 w 2330450"/>
              <a:gd name="connsiteY142" fmla="*/ 2584464 h 2928444"/>
              <a:gd name="connsiteX143" fmla="*/ 2317750 w 2330450"/>
              <a:gd name="connsiteY143" fmla="*/ 2540014 h 2928444"/>
              <a:gd name="connsiteX144" fmla="*/ 2324100 w 2330450"/>
              <a:gd name="connsiteY144" fmla="*/ 2495564 h 2928444"/>
              <a:gd name="connsiteX145" fmla="*/ 2330450 w 2330450"/>
              <a:gd name="connsiteY145" fmla="*/ 2476514 h 2928444"/>
              <a:gd name="connsiteX146" fmla="*/ 2324100 w 2330450"/>
              <a:gd name="connsiteY146" fmla="*/ 2413014 h 2928444"/>
              <a:gd name="connsiteX147" fmla="*/ 2305050 w 2330450"/>
              <a:gd name="connsiteY147" fmla="*/ 2400314 h 2928444"/>
              <a:gd name="connsiteX148" fmla="*/ 2266950 w 2330450"/>
              <a:gd name="connsiteY148" fmla="*/ 2387614 h 2928444"/>
              <a:gd name="connsiteX149" fmla="*/ 2247900 w 2330450"/>
              <a:gd name="connsiteY149" fmla="*/ 2381264 h 2928444"/>
              <a:gd name="connsiteX150" fmla="*/ 2222500 w 2330450"/>
              <a:gd name="connsiteY150" fmla="*/ 2343164 h 2928444"/>
              <a:gd name="connsiteX151" fmla="*/ 2209800 w 2330450"/>
              <a:gd name="connsiteY151" fmla="*/ 2159014 h 2928444"/>
              <a:gd name="connsiteX152" fmla="*/ 2203450 w 2330450"/>
              <a:gd name="connsiteY152" fmla="*/ 2095514 h 2928444"/>
              <a:gd name="connsiteX153" fmla="*/ 2197100 w 2330450"/>
              <a:gd name="connsiteY153" fmla="*/ 2063764 h 2928444"/>
              <a:gd name="connsiteX154" fmla="*/ 2178050 w 2330450"/>
              <a:gd name="connsiteY154" fmla="*/ 2051064 h 2928444"/>
              <a:gd name="connsiteX155" fmla="*/ 2159000 w 2330450"/>
              <a:gd name="connsiteY155" fmla="*/ 2032014 h 2928444"/>
              <a:gd name="connsiteX156" fmla="*/ 2133600 w 2330450"/>
              <a:gd name="connsiteY156" fmla="*/ 1993914 h 2928444"/>
              <a:gd name="connsiteX157" fmla="*/ 2114550 w 2330450"/>
              <a:gd name="connsiteY157" fmla="*/ 1968514 h 2928444"/>
              <a:gd name="connsiteX158" fmla="*/ 2120900 w 2330450"/>
              <a:gd name="connsiteY158" fmla="*/ 1936764 h 2928444"/>
              <a:gd name="connsiteX159" fmla="*/ 2139950 w 2330450"/>
              <a:gd name="connsiteY159" fmla="*/ 1917714 h 2928444"/>
              <a:gd name="connsiteX160" fmla="*/ 2152650 w 2330450"/>
              <a:gd name="connsiteY160" fmla="*/ 1809764 h 2928444"/>
              <a:gd name="connsiteX161" fmla="*/ 2165350 w 2330450"/>
              <a:gd name="connsiteY161" fmla="*/ 1790714 h 2928444"/>
              <a:gd name="connsiteX162" fmla="*/ 2171700 w 2330450"/>
              <a:gd name="connsiteY162" fmla="*/ 1701814 h 2928444"/>
              <a:gd name="connsiteX163" fmla="*/ 2178050 w 2330450"/>
              <a:gd name="connsiteY163" fmla="*/ 1682764 h 2928444"/>
              <a:gd name="connsiteX164" fmla="*/ 2171700 w 2330450"/>
              <a:gd name="connsiteY164" fmla="*/ 1663714 h 2928444"/>
              <a:gd name="connsiteX165" fmla="*/ 2133600 w 2330450"/>
              <a:gd name="connsiteY165" fmla="*/ 1638314 h 2928444"/>
              <a:gd name="connsiteX166" fmla="*/ 2139950 w 2330450"/>
              <a:gd name="connsiteY166" fmla="*/ 1619264 h 2928444"/>
              <a:gd name="connsiteX167" fmla="*/ 2171700 w 2330450"/>
              <a:gd name="connsiteY167" fmla="*/ 1574814 h 2928444"/>
              <a:gd name="connsiteX168" fmla="*/ 2178050 w 2330450"/>
              <a:gd name="connsiteY168" fmla="*/ 1555764 h 2928444"/>
              <a:gd name="connsiteX169" fmla="*/ 2159000 w 2330450"/>
              <a:gd name="connsiteY169" fmla="*/ 1504964 h 2928444"/>
              <a:gd name="connsiteX170" fmla="*/ 2139950 w 2330450"/>
              <a:gd name="connsiteY170" fmla="*/ 1498614 h 2928444"/>
              <a:gd name="connsiteX171" fmla="*/ 2089150 w 2330450"/>
              <a:gd name="connsiteY171" fmla="*/ 1479564 h 2928444"/>
              <a:gd name="connsiteX172" fmla="*/ 2044700 w 2330450"/>
              <a:gd name="connsiteY172" fmla="*/ 1447814 h 2928444"/>
              <a:gd name="connsiteX173" fmla="*/ 2038350 w 2330450"/>
              <a:gd name="connsiteY173" fmla="*/ 1428764 h 2928444"/>
              <a:gd name="connsiteX174" fmla="*/ 2025650 w 2330450"/>
              <a:gd name="connsiteY174" fmla="*/ 1409714 h 2928444"/>
              <a:gd name="connsiteX175" fmla="*/ 2019300 w 2330450"/>
              <a:gd name="connsiteY175" fmla="*/ 1390664 h 2928444"/>
              <a:gd name="connsiteX176" fmla="*/ 1797050 w 2330450"/>
              <a:gd name="connsiteY176" fmla="*/ 1384314 h 2928444"/>
              <a:gd name="connsiteX177" fmla="*/ 1778000 w 2330450"/>
              <a:gd name="connsiteY177" fmla="*/ 1377964 h 2928444"/>
              <a:gd name="connsiteX178" fmla="*/ 1739900 w 2330450"/>
              <a:gd name="connsiteY178" fmla="*/ 1352564 h 2928444"/>
              <a:gd name="connsiteX179" fmla="*/ 1695450 w 2330450"/>
              <a:gd name="connsiteY179" fmla="*/ 1346214 h 2928444"/>
              <a:gd name="connsiteX180" fmla="*/ 1689100 w 2330450"/>
              <a:gd name="connsiteY180" fmla="*/ 1371614 h 2928444"/>
              <a:gd name="connsiteX181" fmla="*/ 1676400 w 2330450"/>
              <a:gd name="connsiteY181" fmla="*/ 1390664 h 2928444"/>
              <a:gd name="connsiteX182" fmla="*/ 1625600 w 2330450"/>
              <a:gd name="connsiteY182" fmla="*/ 1435114 h 2928444"/>
              <a:gd name="connsiteX183" fmla="*/ 1606550 w 2330450"/>
              <a:gd name="connsiteY183" fmla="*/ 1441464 h 2928444"/>
              <a:gd name="connsiteX184" fmla="*/ 1568450 w 2330450"/>
              <a:gd name="connsiteY184" fmla="*/ 1460514 h 2928444"/>
              <a:gd name="connsiteX185" fmla="*/ 1517650 w 2330450"/>
              <a:gd name="connsiteY185" fmla="*/ 1454164 h 2928444"/>
              <a:gd name="connsiteX186" fmla="*/ 1479550 w 2330450"/>
              <a:gd name="connsiteY186" fmla="*/ 1422414 h 2928444"/>
              <a:gd name="connsiteX187" fmla="*/ 1479550 w 2330450"/>
              <a:gd name="connsiteY187" fmla="*/ 1377964 h 2928444"/>
              <a:gd name="connsiteX188" fmla="*/ 1473200 w 2330450"/>
              <a:gd name="connsiteY188" fmla="*/ 1333514 h 2928444"/>
              <a:gd name="connsiteX189" fmla="*/ 1416050 w 2330450"/>
              <a:gd name="connsiteY189" fmla="*/ 1339864 h 2928444"/>
              <a:gd name="connsiteX190" fmla="*/ 1397000 w 2330450"/>
              <a:gd name="connsiteY190" fmla="*/ 1352564 h 2928444"/>
              <a:gd name="connsiteX191" fmla="*/ 1358900 w 2330450"/>
              <a:gd name="connsiteY191" fmla="*/ 1371614 h 2928444"/>
              <a:gd name="connsiteX192" fmla="*/ 1282700 w 2330450"/>
              <a:gd name="connsiteY192" fmla="*/ 1352564 h 2928444"/>
              <a:gd name="connsiteX193" fmla="*/ 1244600 w 2330450"/>
              <a:gd name="connsiteY193" fmla="*/ 1333514 h 2928444"/>
              <a:gd name="connsiteX194" fmla="*/ 1225550 w 2330450"/>
              <a:gd name="connsiteY194" fmla="*/ 1314464 h 2928444"/>
              <a:gd name="connsiteX195" fmla="*/ 1174750 w 2330450"/>
              <a:gd name="connsiteY195" fmla="*/ 1301764 h 2928444"/>
              <a:gd name="connsiteX196" fmla="*/ 1162050 w 2330450"/>
              <a:gd name="connsiteY196" fmla="*/ 1282714 h 2928444"/>
              <a:gd name="connsiteX197" fmla="*/ 1143000 w 2330450"/>
              <a:gd name="connsiteY197" fmla="*/ 1276364 h 2928444"/>
              <a:gd name="connsiteX198" fmla="*/ 1104900 w 2330450"/>
              <a:gd name="connsiteY198" fmla="*/ 1250964 h 2928444"/>
              <a:gd name="connsiteX199" fmla="*/ 1085850 w 2330450"/>
              <a:gd name="connsiteY199" fmla="*/ 1238264 h 2928444"/>
              <a:gd name="connsiteX200" fmla="*/ 1073150 w 2330450"/>
              <a:gd name="connsiteY200" fmla="*/ 1219214 h 2928444"/>
              <a:gd name="connsiteX201" fmla="*/ 1066800 w 2330450"/>
              <a:gd name="connsiteY201" fmla="*/ 1200164 h 2928444"/>
              <a:gd name="connsiteX202" fmla="*/ 1028700 w 2330450"/>
              <a:gd name="connsiteY202" fmla="*/ 1187464 h 2928444"/>
              <a:gd name="connsiteX203" fmla="*/ 984250 w 2330450"/>
              <a:gd name="connsiteY203" fmla="*/ 1174764 h 2928444"/>
              <a:gd name="connsiteX204" fmla="*/ 965200 w 2330450"/>
              <a:gd name="connsiteY204" fmla="*/ 1162064 h 2928444"/>
              <a:gd name="connsiteX205" fmla="*/ 952500 w 2330450"/>
              <a:gd name="connsiteY205" fmla="*/ 1143014 h 2928444"/>
              <a:gd name="connsiteX206" fmla="*/ 939800 w 2330450"/>
              <a:gd name="connsiteY206" fmla="*/ 1060464 h 2928444"/>
              <a:gd name="connsiteX207" fmla="*/ 946150 w 2330450"/>
              <a:gd name="connsiteY207" fmla="*/ 869964 h 2928444"/>
              <a:gd name="connsiteX208" fmla="*/ 965200 w 2330450"/>
              <a:gd name="connsiteY208" fmla="*/ 831864 h 2928444"/>
              <a:gd name="connsiteX209" fmla="*/ 984250 w 2330450"/>
              <a:gd name="connsiteY209" fmla="*/ 825514 h 2928444"/>
              <a:gd name="connsiteX210" fmla="*/ 1003300 w 2330450"/>
              <a:gd name="connsiteY210" fmla="*/ 787414 h 2928444"/>
              <a:gd name="connsiteX211" fmla="*/ 1047750 w 2330450"/>
              <a:gd name="connsiteY211" fmla="*/ 781064 h 2928444"/>
              <a:gd name="connsiteX212" fmla="*/ 1060450 w 2330450"/>
              <a:gd name="connsiteY212" fmla="*/ 755664 h 2928444"/>
              <a:gd name="connsiteX213" fmla="*/ 1073150 w 2330450"/>
              <a:gd name="connsiteY213" fmla="*/ 736614 h 2928444"/>
              <a:gd name="connsiteX214" fmla="*/ 1079500 w 2330450"/>
              <a:gd name="connsiteY214" fmla="*/ 666764 h 2928444"/>
              <a:gd name="connsiteX215" fmla="*/ 1092200 w 2330450"/>
              <a:gd name="connsiteY215" fmla="*/ 647714 h 2928444"/>
              <a:gd name="connsiteX216" fmla="*/ 1111250 w 2330450"/>
              <a:gd name="connsiteY216" fmla="*/ 641364 h 2928444"/>
              <a:gd name="connsiteX217" fmla="*/ 1206500 w 2330450"/>
              <a:gd name="connsiteY217" fmla="*/ 635014 h 2928444"/>
              <a:gd name="connsiteX218" fmla="*/ 1200150 w 2330450"/>
              <a:gd name="connsiteY218" fmla="*/ 558814 h 2928444"/>
              <a:gd name="connsiteX219" fmla="*/ 1193800 w 2330450"/>
              <a:gd name="connsiteY219" fmla="*/ 533414 h 2928444"/>
              <a:gd name="connsiteX220" fmla="*/ 1200150 w 2330450"/>
              <a:gd name="connsiteY220" fmla="*/ 457214 h 2928444"/>
              <a:gd name="connsiteX221" fmla="*/ 1206500 w 2330450"/>
              <a:gd name="connsiteY221" fmla="*/ 438164 h 2928444"/>
              <a:gd name="connsiteX222" fmla="*/ 1225550 w 2330450"/>
              <a:gd name="connsiteY222" fmla="*/ 425464 h 2928444"/>
              <a:gd name="connsiteX223" fmla="*/ 1263650 w 2330450"/>
              <a:gd name="connsiteY223" fmla="*/ 381014 h 2928444"/>
              <a:gd name="connsiteX224" fmla="*/ 1250950 w 2330450"/>
              <a:gd name="connsiteY224" fmla="*/ 260364 h 2928444"/>
              <a:gd name="connsiteX225" fmla="*/ 1238250 w 2330450"/>
              <a:gd name="connsiteY225" fmla="*/ 241314 h 2928444"/>
              <a:gd name="connsiteX226" fmla="*/ 1231900 w 2330450"/>
              <a:gd name="connsiteY226" fmla="*/ 184164 h 2928444"/>
              <a:gd name="connsiteX227" fmla="*/ 1219200 w 2330450"/>
              <a:gd name="connsiteY227" fmla="*/ 165114 h 2928444"/>
              <a:gd name="connsiteX228" fmla="*/ 1200150 w 2330450"/>
              <a:gd name="connsiteY228" fmla="*/ 127014 h 2928444"/>
              <a:gd name="connsiteX229" fmla="*/ 1187450 w 2330450"/>
              <a:gd name="connsiteY229" fmla="*/ 82564 h 2928444"/>
              <a:gd name="connsiteX230" fmla="*/ 1181100 w 2330450"/>
              <a:gd name="connsiteY230" fmla="*/ 76214 h 2928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</a:cxnLst>
            <a:rect l="l" t="t" r="r" b="b"/>
            <a:pathLst>
              <a:path w="2330450" h="2928444">
                <a:moveTo>
                  <a:pt x="1238250" y="158764"/>
                </a:moveTo>
                <a:cubicBezTo>
                  <a:pt x="1231900" y="146064"/>
                  <a:pt x="1226096" y="133076"/>
                  <a:pt x="1219200" y="120664"/>
                </a:cubicBezTo>
                <a:cubicBezTo>
                  <a:pt x="1215494" y="113993"/>
                  <a:pt x="1209913" y="108440"/>
                  <a:pt x="1206500" y="101614"/>
                </a:cubicBezTo>
                <a:cubicBezTo>
                  <a:pt x="1203507" y="95627"/>
                  <a:pt x="1204331" y="87791"/>
                  <a:pt x="1200150" y="82564"/>
                </a:cubicBezTo>
                <a:cubicBezTo>
                  <a:pt x="1195382" y="76605"/>
                  <a:pt x="1187450" y="74097"/>
                  <a:pt x="1181100" y="69864"/>
                </a:cubicBezTo>
                <a:cubicBezTo>
                  <a:pt x="1172633" y="71981"/>
                  <a:pt x="1164427" y="76214"/>
                  <a:pt x="1155700" y="76214"/>
                </a:cubicBezTo>
                <a:cubicBezTo>
                  <a:pt x="1126827" y="76214"/>
                  <a:pt x="1070214" y="73104"/>
                  <a:pt x="1035050" y="63514"/>
                </a:cubicBezTo>
                <a:cubicBezTo>
                  <a:pt x="1022135" y="59992"/>
                  <a:pt x="1010234" y="52474"/>
                  <a:pt x="996950" y="50814"/>
                </a:cubicBezTo>
                <a:lnTo>
                  <a:pt x="946150" y="44464"/>
                </a:lnTo>
                <a:cubicBezTo>
                  <a:pt x="921038" y="36093"/>
                  <a:pt x="926164" y="40033"/>
                  <a:pt x="901700" y="19064"/>
                </a:cubicBezTo>
                <a:cubicBezTo>
                  <a:pt x="871431" y="-6881"/>
                  <a:pt x="878965" y="-1214"/>
                  <a:pt x="901700" y="6364"/>
                </a:cubicBezTo>
                <a:cubicBezTo>
                  <a:pt x="903817" y="63514"/>
                  <a:pt x="904483" y="120736"/>
                  <a:pt x="908050" y="177814"/>
                </a:cubicBezTo>
                <a:cubicBezTo>
                  <a:pt x="908723" y="188586"/>
                  <a:pt x="914400" y="198771"/>
                  <a:pt x="914400" y="209564"/>
                </a:cubicBezTo>
                <a:cubicBezTo>
                  <a:pt x="914400" y="230836"/>
                  <a:pt x="910688" y="251956"/>
                  <a:pt x="908050" y="273064"/>
                </a:cubicBezTo>
                <a:cubicBezTo>
                  <a:pt x="906453" y="285840"/>
                  <a:pt x="906929" y="299399"/>
                  <a:pt x="901700" y="311164"/>
                </a:cubicBezTo>
                <a:cubicBezTo>
                  <a:pt x="898053" y="319370"/>
                  <a:pt x="889000" y="323864"/>
                  <a:pt x="882650" y="330214"/>
                </a:cubicBezTo>
                <a:cubicBezTo>
                  <a:pt x="880533" y="361964"/>
                  <a:pt x="879181" y="393774"/>
                  <a:pt x="876300" y="425464"/>
                </a:cubicBezTo>
                <a:cubicBezTo>
                  <a:pt x="874945" y="440370"/>
                  <a:pt x="871517" y="455029"/>
                  <a:pt x="869950" y="469914"/>
                </a:cubicBezTo>
                <a:cubicBezTo>
                  <a:pt x="867282" y="495262"/>
                  <a:pt x="871096" y="521753"/>
                  <a:pt x="863600" y="546114"/>
                </a:cubicBezTo>
                <a:cubicBezTo>
                  <a:pt x="861632" y="552511"/>
                  <a:pt x="850986" y="550625"/>
                  <a:pt x="844550" y="552464"/>
                </a:cubicBezTo>
                <a:cubicBezTo>
                  <a:pt x="836159" y="554862"/>
                  <a:pt x="827617" y="556697"/>
                  <a:pt x="819150" y="558814"/>
                </a:cubicBezTo>
                <a:cubicBezTo>
                  <a:pt x="812800" y="563047"/>
                  <a:pt x="807115" y="568508"/>
                  <a:pt x="800100" y="571514"/>
                </a:cubicBezTo>
                <a:cubicBezTo>
                  <a:pt x="792078" y="574952"/>
                  <a:pt x="783059" y="575356"/>
                  <a:pt x="774700" y="577864"/>
                </a:cubicBezTo>
                <a:cubicBezTo>
                  <a:pt x="761878" y="581711"/>
                  <a:pt x="749300" y="586331"/>
                  <a:pt x="736600" y="590564"/>
                </a:cubicBezTo>
                <a:lnTo>
                  <a:pt x="679450" y="609614"/>
                </a:lnTo>
                <a:cubicBezTo>
                  <a:pt x="673100" y="611731"/>
                  <a:pt x="666964" y="614651"/>
                  <a:pt x="660400" y="615964"/>
                </a:cubicBezTo>
                <a:cubicBezTo>
                  <a:pt x="638576" y="620329"/>
                  <a:pt x="624175" y="622686"/>
                  <a:pt x="603250" y="628664"/>
                </a:cubicBezTo>
                <a:cubicBezTo>
                  <a:pt x="596814" y="630503"/>
                  <a:pt x="590550" y="632897"/>
                  <a:pt x="584200" y="635014"/>
                </a:cubicBezTo>
                <a:cubicBezTo>
                  <a:pt x="571500" y="632897"/>
                  <a:pt x="557616" y="634422"/>
                  <a:pt x="546100" y="628664"/>
                </a:cubicBezTo>
                <a:cubicBezTo>
                  <a:pt x="539274" y="625251"/>
                  <a:pt x="538796" y="615010"/>
                  <a:pt x="533400" y="609614"/>
                </a:cubicBezTo>
                <a:cubicBezTo>
                  <a:pt x="528004" y="604218"/>
                  <a:pt x="521324" y="600014"/>
                  <a:pt x="514350" y="596914"/>
                </a:cubicBezTo>
                <a:cubicBezTo>
                  <a:pt x="487187" y="584842"/>
                  <a:pt x="476709" y="585252"/>
                  <a:pt x="450850" y="577864"/>
                </a:cubicBezTo>
                <a:cubicBezTo>
                  <a:pt x="444414" y="576025"/>
                  <a:pt x="438426" y="572461"/>
                  <a:pt x="431800" y="571514"/>
                </a:cubicBezTo>
                <a:cubicBezTo>
                  <a:pt x="408656" y="568208"/>
                  <a:pt x="385233" y="567281"/>
                  <a:pt x="361950" y="565164"/>
                </a:cubicBezTo>
                <a:cubicBezTo>
                  <a:pt x="317679" y="520893"/>
                  <a:pt x="341274" y="531420"/>
                  <a:pt x="298450" y="520714"/>
                </a:cubicBezTo>
                <a:cubicBezTo>
                  <a:pt x="292100" y="522831"/>
                  <a:pt x="283581" y="521837"/>
                  <a:pt x="279400" y="527064"/>
                </a:cubicBezTo>
                <a:cubicBezTo>
                  <a:pt x="273948" y="533879"/>
                  <a:pt x="275448" y="544073"/>
                  <a:pt x="273050" y="552464"/>
                </a:cubicBezTo>
                <a:cubicBezTo>
                  <a:pt x="271211" y="558900"/>
                  <a:pt x="268539" y="565078"/>
                  <a:pt x="266700" y="571514"/>
                </a:cubicBezTo>
                <a:cubicBezTo>
                  <a:pt x="264302" y="579905"/>
                  <a:pt x="264253" y="589108"/>
                  <a:pt x="260350" y="596914"/>
                </a:cubicBezTo>
                <a:cubicBezTo>
                  <a:pt x="253524" y="610566"/>
                  <a:pt x="234950" y="635014"/>
                  <a:pt x="234950" y="635014"/>
                </a:cubicBezTo>
                <a:cubicBezTo>
                  <a:pt x="232833" y="656181"/>
                  <a:pt x="234945" y="678210"/>
                  <a:pt x="228600" y="698514"/>
                </a:cubicBezTo>
                <a:cubicBezTo>
                  <a:pt x="224047" y="713083"/>
                  <a:pt x="203200" y="736614"/>
                  <a:pt x="203200" y="736614"/>
                </a:cubicBezTo>
                <a:cubicBezTo>
                  <a:pt x="202266" y="745956"/>
                  <a:pt x="201663" y="799070"/>
                  <a:pt x="190500" y="819164"/>
                </a:cubicBezTo>
                <a:cubicBezTo>
                  <a:pt x="183087" y="832507"/>
                  <a:pt x="165100" y="857264"/>
                  <a:pt x="165100" y="857264"/>
                </a:cubicBezTo>
                <a:cubicBezTo>
                  <a:pt x="162983" y="876314"/>
                  <a:pt x="161665" y="895470"/>
                  <a:pt x="158750" y="914414"/>
                </a:cubicBezTo>
                <a:cubicBezTo>
                  <a:pt x="157423" y="923040"/>
                  <a:pt x="152400" y="931087"/>
                  <a:pt x="152400" y="939814"/>
                </a:cubicBezTo>
                <a:cubicBezTo>
                  <a:pt x="152400" y="946507"/>
                  <a:pt x="156989" y="952406"/>
                  <a:pt x="158750" y="958864"/>
                </a:cubicBezTo>
                <a:cubicBezTo>
                  <a:pt x="180235" y="1037643"/>
                  <a:pt x="163184" y="984866"/>
                  <a:pt x="177800" y="1028714"/>
                </a:cubicBezTo>
                <a:cubicBezTo>
                  <a:pt x="162289" y="1106271"/>
                  <a:pt x="185239" y="1022046"/>
                  <a:pt x="152400" y="1079514"/>
                </a:cubicBezTo>
                <a:cubicBezTo>
                  <a:pt x="148070" y="1087091"/>
                  <a:pt x="148448" y="1096523"/>
                  <a:pt x="146050" y="1104914"/>
                </a:cubicBezTo>
                <a:cubicBezTo>
                  <a:pt x="144211" y="1111350"/>
                  <a:pt x="141461" y="1117506"/>
                  <a:pt x="139700" y="1123964"/>
                </a:cubicBezTo>
                <a:cubicBezTo>
                  <a:pt x="135107" y="1140803"/>
                  <a:pt x="136682" y="1160241"/>
                  <a:pt x="127000" y="1174764"/>
                </a:cubicBezTo>
                <a:cubicBezTo>
                  <a:pt x="119095" y="1186621"/>
                  <a:pt x="108192" y="1205674"/>
                  <a:pt x="95250" y="1212864"/>
                </a:cubicBezTo>
                <a:cubicBezTo>
                  <a:pt x="83548" y="1219365"/>
                  <a:pt x="57150" y="1225564"/>
                  <a:pt x="57150" y="1225564"/>
                </a:cubicBezTo>
                <a:cubicBezTo>
                  <a:pt x="44450" y="1238264"/>
                  <a:pt x="24730" y="1246625"/>
                  <a:pt x="19050" y="1263664"/>
                </a:cubicBezTo>
                <a:cubicBezTo>
                  <a:pt x="10287" y="1289954"/>
                  <a:pt x="16413" y="1277145"/>
                  <a:pt x="0" y="1301764"/>
                </a:cubicBezTo>
                <a:cubicBezTo>
                  <a:pt x="4233" y="1308114"/>
                  <a:pt x="7304" y="1315418"/>
                  <a:pt x="12700" y="1320814"/>
                </a:cubicBezTo>
                <a:cubicBezTo>
                  <a:pt x="22284" y="1330398"/>
                  <a:pt x="34250" y="1337289"/>
                  <a:pt x="44450" y="1346214"/>
                </a:cubicBezTo>
                <a:cubicBezTo>
                  <a:pt x="51208" y="1352128"/>
                  <a:pt x="57150" y="1358914"/>
                  <a:pt x="63500" y="1365264"/>
                </a:cubicBezTo>
                <a:cubicBezTo>
                  <a:pt x="65617" y="1371614"/>
                  <a:pt x="69316" y="1377642"/>
                  <a:pt x="69850" y="1384314"/>
                </a:cubicBezTo>
                <a:cubicBezTo>
                  <a:pt x="85937" y="1585405"/>
                  <a:pt x="60406" y="1463987"/>
                  <a:pt x="88900" y="1568464"/>
                </a:cubicBezTo>
                <a:cubicBezTo>
                  <a:pt x="91196" y="1576884"/>
                  <a:pt x="91347" y="1586058"/>
                  <a:pt x="95250" y="1593864"/>
                </a:cubicBezTo>
                <a:cubicBezTo>
                  <a:pt x="105833" y="1615031"/>
                  <a:pt x="117475" y="1635139"/>
                  <a:pt x="139700" y="1644664"/>
                </a:cubicBezTo>
                <a:cubicBezTo>
                  <a:pt x="147722" y="1648102"/>
                  <a:pt x="156633" y="1648897"/>
                  <a:pt x="165100" y="1651014"/>
                </a:cubicBezTo>
                <a:cubicBezTo>
                  <a:pt x="161925" y="1653131"/>
                  <a:pt x="128058" y="1672181"/>
                  <a:pt x="133350" y="1682764"/>
                </a:cubicBezTo>
                <a:cubicBezTo>
                  <a:pt x="136343" y="1688751"/>
                  <a:pt x="146549" y="1679665"/>
                  <a:pt x="152400" y="1676414"/>
                </a:cubicBezTo>
                <a:cubicBezTo>
                  <a:pt x="165743" y="1669001"/>
                  <a:pt x="190500" y="1651014"/>
                  <a:pt x="190500" y="1651014"/>
                </a:cubicBezTo>
                <a:cubicBezTo>
                  <a:pt x="192617" y="1644664"/>
                  <a:pt x="195227" y="1638458"/>
                  <a:pt x="196850" y="1631964"/>
                </a:cubicBezTo>
                <a:cubicBezTo>
                  <a:pt x="199468" y="1621493"/>
                  <a:pt x="197845" y="1609585"/>
                  <a:pt x="203200" y="1600214"/>
                </a:cubicBezTo>
                <a:cubicBezTo>
                  <a:pt x="206986" y="1593588"/>
                  <a:pt x="215900" y="1591747"/>
                  <a:pt x="222250" y="1587514"/>
                </a:cubicBezTo>
                <a:cubicBezTo>
                  <a:pt x="251883" y="1589631"/>
                  <a:pt x="283135" y="1583976"/>
                  <a:pt x="311150" y="1593864"/>
                </a:cubicBezTo>
                <a:cubicBezTo>
                  <a:pt x="322789" y="1597972"/>
                  <a:pt x="325187" y="1614336"/>
                  <a:pt x="330200" y="1625614"/>
                </a:cubicBezTo>
                <a:cubicBezTo>
                  <a:pt x="333744" y="1633589"/>
                  <a:pt x="333112" y="1642992"/>
                  <a:pt x="336550" y="1651014"/>
                </a:cubicBezTo>
                <a:cubicBezTo>
                  <a:pt x="339556" y="1658029"/>
                  <a:pt x="346150" y="1663090"/>
                  <a:pt x="349250" y="1670064"/>
                </a:cubicBezTo>
                <a:cubicBezTo>
                  <a:pt x="358084" y="1689941"/>
                  <a:pt x="363023" y="1712454"/>
                  <a:pt x="368300" y="1733564"/>
                </a:cubicBezTo>
                <a:cubicBezTo>
                  <a:pt x="370417" y="1807647"/>
                  <a:pt x="368966" y="1881919"/>
                  <a:pt x="374650" y="1955814"/>
                </a:cubicBezTo>
                <a:cubicBezTo>
                  <a:pt x="375376" y="1965252"/>
                  <a:pt x="383621" y="1972513"/>
                  <a:pt x="387350" y="1981214"/>
                </a:cubicBezTo>
                <a:cubicBezTo>
                  <a:pt x="389987" y="1987366"/>
                  <a:pt x="391583" y="1993914"/>
                  <a:pt x="393700" y="2000264"/>
                </a:cubicBezTo>
                <a:cubicBezTo>
                  <a:pt x="395817" y="2027781"/>
                  <a:pt x="392939" y="2056148"/>
                  <a:pt x="400050" y="2082814"/>
                </a:cubicBezTo>
                <a:cubicBezTo>
                  <a:pt x="402016" y="2090188"/>
                  <a:pt x="412126" y="2092414"/>
                  <a:pt x="419100" y="2095514"/>
                </a:cubicBezTo>
                <a:cubicBezTo>
                  <a:pt x="431333" y="2100951"/>
                  <a:pt x="444500" y="2103981"/>
                  <a:pt x="457200" y="2108214"/>
                </a:cubicBezTo>
                <a:lnTo>
                  <a:pt x="476250" y="2114564"/>
                </a:lnTo>
                <a:lnTo>
                  <a:pt x="495300" y="2120914"/>
                </a:lnTo>
                <a:cubicBezTo>
                  <a:pt x="541865" y="2113153"/>
                  <a:pt x="536147" y="2110552"/>
                  <a:pt x="590550" y="2120914"/>
                </a:cubicBezTo>
                <a:cubicBezTo>
                  <a:pt x="616269" y="2125813"/>
                  <a:pt x="640582" y="2139120"/>
                  <a:pt x="666750" y="2139964"/>
                </a:cubicBezTo>
                <a:lnTo>
                  <a:pt x="863600" y="2146314"/>
                </a:lnTo>
                <a:cubicBezTo>
                  <a:pt x="858810" y="2213377"/>
                  <a:pt x="881429" y="2226300"/>
                  <a:pt x="838200" y="2247914"/>
                </a:cubicBezTo>
                <a:cubicBezTo>
                  <a:pt x="832213" y="2250907"/>
                  <a:pt x="825500" y="2252147"/>
                  <a:pt x="819150" y="2254264"/>
                </a:cubicBezTo>
                <a:cubicBezTo>
                  <a:pt x="786324" y="2303503"/>
                  <a:pt x="798577" y="2277884"/>
                  <a:pt x="781050" y="2330464"/>
                </a:cubicBezTo>
                <a:lnTo>
                  <a:pt x="774700" y="2349514"/>
                </a:lnTo>
                <a:lnTo>
                  <a:pt x="768350" y="2368564"/>
                </a:lnTo>
                <a:cubicBezTo>
                  <a:pt x="770467" y="2381264"/>
                  <a:pt x="769748" y="2394779"/>
                  <a:pt x="774700" y="2406664"/>
                </a:cubicBezTo>
                <a:cubicBezTo>
                  <a:pt x="788947" y="2440856"/>
                  <a:pt x="795093" y="2441426"/>
                  <a:pt x="819150" y="2457464"/>
                </a:cubicBezTo>
                <a:cubicBezTo>
                  <a:pt x="823383" y="2470164"/>
                  <a:pt x="837837" y="2483590"/>
                  <a:pt x="831850" y="2495564"/>
                </a:cubicBezTo>
                <a:cubicBezTo>
                  <a:pt x="826870" y="2505525"/>
                  <a:pt x="815425" y="2531039"/>
                  <a:pt x="806450" y="2540014"/>
                </a:cubicBezTo>
                <a:cubicBezTo>
                  <a:pt x="798966" y="2547498"/>
                  <a:pt x="789517" y="2552714"/>
                  <a:pt x="781050" y="2559064"/>
                </a:cubicBezTo>
                <a:cubicBezTo>
                  <a:pt x="776817" y="2571764"/>
                  <a:pt x="765103" y="2584177"/>
                  <a:pt x="768350" y="2597164"/>
                </a:cubicBezTo>
                <a:cubicBezTo>
                  <a:pt x="783358" y="2657198"/>
                  <a:pt x="759675" y="2580976"/>
                  <a:pt x="812800" y="2660664"/>
                </a:cubicBezTo>
                <a:cubicBezTo>
                  <a:pt x="817033" y="2667014"/>
                  <a:pt x="819757" y="2674688"/>
                  <a:pt x="825500" y="2679714"/>
                </a:cubicBezTo>
                <a:cubicBezTo>
                  <a:pt x="836987" y="2689765"/>
                  <a:pt x="852807" y="2694321"/>
                  <a:pt x="863600" y="2705114"/>
                </a:cubicBezTo>
                <a:lnTo>
                  <a:pt x="901700" y="2743214"/>
                </a:lnTo>
                <a:lnTo>
                  <a:pt x="920750" y="2762264"/>
                </a:lnTo>
                <a:cubicBezTo>
                  <a:pt x="925915" y="2777758"/>
                  <a:pt x="927490" y="2788054"/>
                  <a:pt x="939800" y="2800364"/>
                </a:cubicBezTo>
                <a:cubicBezTo>
                  <a:pt x="945196" y="2805760"/>
                  <a:pt x="952500" y="2808831"/>
                  <a:pt x="958850" y="2813064"/>
                </a:cubicBezTo>
                <a:cubicBezTo>
                  <a:pt x="962614" y="2812526"/>
                  <a:pt x="1010259" y="2808424"/>
                  <a:pt x="1022350" y="2800364"/>
                </a:cubicBezTo>
                <a:cubicBezTo>
                  <a:pt x="1029822" y="2795383"/>
                  <a:pt x="1035050" y="2787664"/>
                  <a:pt x="1041400" y="2781314"/>
                </a:cubicBezTo>
                <a:cubicBezTo>
                  <a:pt x="1117600" y="2783431"/>
                  <a:pt x="1193995" y="2781817"/>
                  <a:pt x="1270000" y="2787664"/>
                </a:cubicBezTo>
                <a:cubicBezTo>
                  <a:pt x="1277609" y="2788249"/>
                  <a:pt x="1284282" y="2794405"/>
                  <a:pt x="1289050" y="2800364"/>
                </a:cubicBezTo>
                <a:cubicBezTo>
                  <a:pt x="1293231" y="2805591"/>
                  <a:pt x="1292407" y="2813427"/>
                  <a:pt x="1295400" y="2819414"/>
                </a:cubicBezTo>
                <a:cubicBezTo>
                  <a:pt x="1298813" y="2826240"/>
                  <a:pt x="1303867" y="2832114"/>
                  <a:pt x="1308100" y="2838464"/>
                </a:cubicBezTo>
                <a:cubicBezTo>
                  <a:pt x="1312333" y="2832114"/>
                  <a:pt x="1317700" y="2826388"/>
                  <a:pt x="1320800" y="2819414"/>
                </a:cubicBezTo>
                <a:cubicBezTo>
                  <a:pt x="1326237" y="2807181"/>
                  <a:pt x="1322933" y="2789533"/>
                  <a:pt x="1333500" y="2781314"/>
                </a:cubicBezTo>
                <a:cubicBezTo>
                  <a:pt x="1345314" y="2772125"/>
                  <a:pt x="1363133" y="2777081"/>
                  <a:pt x="1377950" y="2774964"/>
                </a:cubicBezTo>
                <a:cubicBezTo>
                  <a:pt x="1411817" y="2777081"/>
                  <a:pt x="1446735" y="2772678"/>
                  <a:pt x="1479550" y="2781314"/>
                </a:cubicBezTo>
                <a:cubicBezTo>
                  <a:pt x="1489785" y="2784007"/>
                  <a:pt x="1491481" y="2798883"/>
                  <a:pt x="1498600" y="2806714"/>
                </a:cubicBezTo>
                <a:cubicBezTo>
                  <a:pt x="1512695" y="2822219"/>
                  <a:pt x="1522503" y="2847055"/>
                  <a:pt x="1543050" y="2851164"/>
                </a:cubicBezTo>
                <a:cubicBezTo>
                  <a:pt x="1555126" y="2853579"/>
                  <a:pt x="1580833" y="2857355"/>
                  <a:pt x="1593850" y="2863864"/>
                </a:cubicBezTo>
                <a:cubicBezTo>
                  <a:pt x="1600676" y="2867277"/>
                  <a:pt x="1605590" y="2874371"/>
                  <a:pt x="1612900" y="2876564"/>
                </a:cubicBezTo>
                <a:cubicBezTo>
                  <a:pt x="1627236" y="2880865"/>
                  <a:pt x="1642624" y="2880237"/>
                  <a:pt x="1657350" y="2882914"/>
                </a:cubicBezTo>
                <a:cubicBezTo>
                  <a:pt x="1665936" y="2884475"/>
                  <a:pt x="1674283" y="2887147"/>
                  <a:pt x="1682750" y="2889264"/>
                </a:cubicBezTo>
                <a:cubicBezTo>
                  <a:pt x="1689100" y="2893497"/>
                  <a:pt x="1696404" y="2896568"/>
                  <a:pt x="1701800" y="2901964"/>
                </a:cubicBezTo>
                <a:cubicBezTo>
                  <a:pt x="1744597" y="2944761"/>
                  <a:pt x="1653879" y="2925344"/>
                  <a:pt x="1803400" y="2914664"/>
                </a:cubicBezTo>
                <a:cubicBezTo>
                  <a:pt x="1805517" y="2904081"/>
                  <a:pt x="1806910" y="2893327"/>
                  <a:pt x="1809750" y="2882914"/>
                </a:cubicBezTo>
                <a:cubicBezTo>
                  <a:pt x="1813272" y="2869999"/>
                  <a:pt x="1822450" y="2844814"/>
                  <a:pt x="1822450" y="2844814"/>
                </a:cubicBezTo>
                <a:cubicBezTo>
                  <a:pt x="1820333" y="2836347"/>
                  <a:pt x="1818608" y="2827773"/>
                  <a:pt x="1816100" y="2819414"/>
                </a:cubicBezTo>
                <a:cubicBezTo>
                  <a:pt x="1812253" y="2806592"/>
                  <a:pt x="1803400" y="2781314"/>
                  <a:pt x="1803400" y="2781314"/>
                </a:cubicBezTo>
                <a:cubicBezTo>
                  <a:pt x="1807633" y="2772847"/>
                  <a:pt x="1809407" y="2762607"/>
                  <a:pt x="1816100" y="2755914"/>
                </a:cubicBezTo>
                <a:cubicBezTo>
                  <a:pt x="1826893" y="2745121"/>
                  <a:pt x="1854200" y="2730514"/>
                  <a:pt x="1854200" y="2730514"/>
                </a:cubicBezTo>
                <a:cubicBezTo>
                  <a:pt x="1858433" y="2724164"/>
                  <a:pt x="1866356" y="2719076"/>
                  <a:pt x="1866900" y="2711464"/>
                </a:cubicBezTo>
                <a:cubicBezTo>
                  <a:pt x="1871215" y="2651048"/>
                  <a:pt x="1869811" y="2655506"/>
                  <a:pt x="1847850" y="2622564"/>
                </a:cubicBezTo>
                <a:cubicBezTo>
                  <a:pt x="1858433" y="2616214"/>
                  <a:pt x="1868141" y="2608098"/>
                  <a:pt x="1879600" y="2603514"/>
                </a:cubicBezTo>
                <a:cubicBezTo>
                  <a:pt x="1889621" y="2599506"/>
                  <a:pt x="1900814" y="2599505"/>
                  <a:pt x="1911350" y="2597164"/>
                </a:cubicBezTo>
                <a:cubicBezTo>
                  <a:pt x="1919869" y="2595271"/>
                  <a:pt x="1928283" y="2592931"/>
                  <a:pt x="1936750" y="2590814"/>
                </a:cubicBezTo>
                <a:cubicBezTo>
                  <a:pt x="1997104" y="2530460"/>
                  <a:pt x="1933897" y="2586094"/>
                  <a:pt x="1981200" y="2559064"/>
                </a:cubicBezTo>
                <a:cubicBezTo>
                  <a:pt x="1990389" y="2553813"/>
                  <a:pt x="1996929" y="2544312"/>
                  <a:pt x="2006600" y="2540014"/>
                </a:cubicBezTo>
                <a:cubicBezTo>
                  <a:pt x="2016463" y="2535631"/>
                  <a:pt x="2027879" y="2536282"/>
                  <a:pt x="2038350" y="2533664"/>
                </a:cubicBezTo>
                <a:cubicBezTo>
                  <a:pt x="2044844" y="2532041"/>
                  <a:pt x="2051050" y="2529431"/>
                  <a:pt x="2057400" y="2527314"/>
                </a:cubicBezTo>
                <a:cubicBezTo>
                  <a:pt x="2065867" y="2529431"/>
                  <a:pt x="2074214" y="2532103"/>
                  <a:pt x="2082800" y="2533664"/>
                </a:cubicBezTo>
                <a:cubicBezTo>
                  <a:pt x="2097526" y="2536341"/>
                  <a:pt x="2112666" y="2536649"/>
                  <a:pt x="2127250" y="2540014"/>
                </a:cubicBezTo>
                <a:cubicBezTo>
                  <a:pt x="2140294" y="2543024"/>
                  <a:pt x="2152363" y="2549467"/>
                  <a:pt x="2165350" y="2552714"/>
                </a:cubicBezTo>
                <a:cubicBezTo>
                  <a:pt x="2173817" y="2554831"/>
                  <a:pt x="2182391" y="2556556"/>
                  <a:pt x="2190750" y="2559064"/>
                </a:cubicBezTo>
                <a:cubicBezTo>
                  <a:pt x="2203572" y="2562911"/>
                  <a:pt x="2215863" y="2568517"/>
                  <a:pt x="2228850" y="2571764"/>
                </a:cubicBezTo>
                <a:lnTo>
                  <a:pt x="2279650" y="2584464"/>
                </a:lnTo>
                <a:cubicBezTo>
                  <a:pt x="2289397" y="2574717"/>
                  <a:pt x="2313095" y="2552815"/>
                  <a:pt x="2317750" y="2540014"/>
                </a:cubicBezTo>
                <a:cubicBezTo>
                  <a:pt x="2322865" y="2525948"/>
                  <a:pt x="2321165" y="2510240"/>
                  <a:pt x="2324100" y="2495564"/>
                </a:cubicBezTo>
                <a:cubicBezTo>
                  <a:pt x="2325413" y="2489000"/>
                  <a:pt x="2328333" y="2482864"/>
                  <a:pt x="2330450" y="2476514"/>
                </a:cubicBezTo>
                <a:cubicBezTo>
                  <a:pt x="2328333" y="2455347"/>
                  <a:pt x="2330827" y="2433195"/>
                  <a:pt x="2324100" y="2413014"/>
                </a:cubicBezTo>
                <a:cubicBezTo>
                  <a:pt x="2321687" y="2405774"/>
                  <a:pt x="2312024" y="2403414"/>
                  <a:pt x="2305050" y="2400314"/>
                </a:cubicBezTo>
                <a:cubicBezTo>
                  <a:pt x="2292817" y="2394877"/>
                  <a:pt x="2279650" y="2391847"/>
                  <a:pt x="2266950" y="2387614"/>
                </a:cubicBezTo>
                <a:lnTo>
                  <a:pt x="2247900" y="2381264"/>
                </a:lnTo>
                <a:cubicBezTo>
                  <a:pt x="2239433" y="2368564"/>
                  <a:pt x="2223226" y="2358410"/>
                  <a:pt x="2222500" y="2343164"/>
                </a:cubicBezTo>
                <a:cubicBezTo>
                  <a:pt x="2212759" y="2138602"/>
                  <a:pt x="2222659" y="2274743"/>
                  <a:pt x="2209800" y="2159014"/>
                </a:cubicBezTo>
                <a:cubicBezTo>
                  <a:pt x="2207451" y="2137872"/>
                  <a:pt x="2206261" y="2116600"/>
                  <a:pt x="2203450" y="2095514"/>
                </a:cubicBezTo>
                <a:cubicBezTo>
                  <a:pt x="2202024" y="2084816"/>
                  <a:pt x="2202455" y="2073135"/>
                  <a:pt x="2197100" y="2063764"/>
                </a:cubicBezTo>
                <a:cubicBezTo>
                  <a:pt x="2193314" y="2057138"/>
                  <a:pt x="2183913" y="2055950"/>
                  <a:pt x="2178050" y="2051064"/>
                </a:cubicBezTo>
                <a:cubicBezTo>
                  <a:pt x="2171151" y="2045315"/>
                  <a:pt x="2164513" y="2039103"/>
                  <a:pt x="2159000" y="2032014"/>
                </a:cubicBezTo>
                <a:cubicBezTo>
                  <a:pt x="2149629" y="2019966"/>
                  <a:pt x="2142758" y="2006125"/>
                  <a:pt x="2133600" y="1993914"/>
                </a:cubicBezTo>
                <a:lnTo>
                  <a:pt x="2114550" y="1968514"/>
                </a:lnTo>
                <a:cubicBezTo>
                  <a:pt x="2116667" y="1957931"/>
                  <a:pt x="2116073" y="1946417"/>
                  <a:pt x="2120900" y="1936764"/>
                </a:cubicBezTo>
                <a:cubicBezTo>
                  <a:pt x="2124916" y="1928732"/>
                  <a:pt x="2137893" y="1926456"/>
                  <a:pt x="2139950" y="1917714"/>
                </a:cubicBezTo>
                <a:cubicBezTo>
                  <a:pt x="2145301" y="1894972"/>
                  <a:pt x="2137238" y="1840589"/>
                  <a:pt x="2152650" y="1809764"/>
                </a:cubicBezTo>
                <a:cubicBezTo>
                  <a:pt x="2156063" y="1802938"/>
                  <a:pt x="2161117" y="1797064"/>
                  <a:pt x="2165350" y="1790714"/>
                </a:cubicBezTo>
                <a:cubicBezTo>
                  <a:pt x="2167467" y="1761081"/>
                  <a:pt x="2168229" y="1731319"/>
                  <a:pt x="2171700" y="1701814"/>
                </a:cubicBezTo>
                <a:cubicBezTo>
                  <a:pt x="2172482" y="1695166"/>
                  <a:pt x="2178050" y="1689457"/>
                  <a:pt x="2178050" y="1682764"/>
                </a:cubicBezTo>
                <a:cubicBezTo>
                  <a:pt x="2178050" y="1676071"/>
                  <a:pt x="2176433" y="1668447"/>
                  <a:pt x="2171700" y="1663714"/>
                </a:cubicBezTo>
                <a:cubicBezTo>
                  <a:pt x="2160907" y="1652921"/>
                  <a:pt x="2133600" y="1638314"/>
                  <a:pt x="2133600" y="1638314"/>
                </a:cubicBezTo>
                <a:cubicBezTo>
                  <a:pt x="2135717" y="1631964"/>
                  <a:pt x="2136957" y="1625251"/>
                  <a:pt x="2139950" y="1619264"/>
                </a:cubicBezTo>
                <a:cubicBezTo>
                  <a:pt x="2144593" y="1609979"/>
                  <a:pt x="2167386" y="1580567"/>
                  <a:pt x="2171700" y="1574814"/>
                </a:cubicBezTo>
                <a:cubicBezTo>
                  <a:pt x="2173817" y="1568464"/>
                  <a:pt x="2178050" y="1562457"/>
                  <a:pt x="2178050" y="1555764"/>
                </a:cubicBezTo>
                <a:cubicBezTo>
                  <a:pt x="2178050" y="1541307"/>
                  <a:pt x="2172138" y="1515475"/>
                  <a:pt x="2159000" y="1504964"/>
                </a:cubicBezTo>
                <a:cubicBezTo>
                  <a:pt x="2153773" y="1500783"/>
                  <a:pt x="2145937" y="1501607"/>
                  <a:pt x="2139950" y="1498614"/>
                </a:cubicBezTo>
                <a:cubicBezTo>
                  <a:pt x="2096347" y="1476813"/>
                  <a:pt x="2150406" y="1491815"/>
                  <a:pt x="2089150" y="1479564"/>
                </a:cubicBezTo>
                <a:cubicBezTo>
                  <a:pt x="2069286" y="1469632"/>
                  <a:pt x="2057572" y="1467122"/>
                  <a:pt x="2044700" y="1447814"/>
                </a:cubicBezTo>
                <a:cubicBezTo>
                  <a:pt x="2040987" y="1442245"/>
                  <a:pt x="2041343" y="1434751"/>
                  <a:pt x="2038350" y="1428764"/>
                </a:cubicBezTo>
                <a:cubicBezTo>
                  <a:pt x="2034937" y="1421938"/>
                  <a:pt x="2029063" y="1416540"/>
                  <a:pt x="2025650" y="1409714"/>
                </a:cubicBezTo>
                <a:cubicBezTo>
                  <a:pt x="2022657" y="1403727"/>
                  <a:pt x="2025953" y="1391403"/>
                  <a:pt x="2019300" y="1390664"/>
                </a:cubicBezTo>
                <a:cubicBezTo>
                  <a:pt x="1945640" y="1382480"/>
                  <a:pt x="1871133" y="1386431"/>
                  <a:pt x="1797050" y="1384314"/>
                </a:cubicBezTo>
                <a:cubicBezTo>
                  <a:pt x="1790700" y="1382197"/>
                  <a:pt x="1783851" y="1381215"/>
                  <a:pt x="1778000" y="1377964"/>
                </a:cubicBezTo>
                <a:cubicBezTo>
                  <a:pt x="1764657" y="1370551"/>
                  <a:pt x="1755010" y="1354723"/>
                  <a:pt x="1739900" y="1352564"/>
                </a:cubicBezTo>
                <a:lnTo>
                  <a:pt x="1695450" y="1346214"/>
                </a:lnTo>
                <a:cubicBezTo>
                  <a:pt x="1693333" y="1354681"/>
                  <a:pt x="1692538" y="1363592"/>
                  <a:pt x="1689100" y="1371614"/>
                </a:cubicBezTo>
                <a:cubicBezTo>
                  <a:pt x="1686094" y="1378629"/>
                  <a:pt x="1681426" y="1384921"/>
                  <a:pt x="1676400" y="1390664"/>
                </a:cubicBezTo>
                <a:cubicBezTo>
                  <a:pt x="1663526" y="1405377"/>
                  <a:pt x="1644727" y="1425551"/>
                  <a:pt x="1625600" y="1435114"/>
                </a:cubicBezTo>
                <a:cubicBezTo>
                  <a:pt x="1619613" y="1438107"/>
                  <a:pt x="1612537" y="1438471"/>
                  <a:pt x="1606550" y="1441464"/>
                </a:cubicBezTo>
                <a:cubicBezTo>
                  <a:pt x="1557311" y="1466083"/>
                  <a:pt x="1616333" y="1444553"/>
                  <a:pt x="1568450" y="1460514"/>
                </a:cubicBezTo>
                <a:cubicBezTo>
                  <a:pt x="1551517" y="1458397"/>
                  <a:pt x="1534114" y="1458654"/>
                  <a:pt x="1517650" y="1454164"/>
                </a:cubicBezTo>
                <a:cubicBezTo>
                  <a:pt x="1505494" y="1450849"/>
                  <a:pt x="1487092" y="1429956"/>
                  <a:pt x="1479550" y="1422414"/>
                </a:cubicBezTo>
                <a:cubicBezTo>
                  <a:pt x="1464325" y="1376739"/>
                  <a:pt x="1479550" y="1433778"/>
                  <a:pt x="1479550" y="1377964"/>
                </a:cubicBezTo>
                <a:cubicBezTo>
                  <a:pt x="1479550" y="1362997"/>
                  <a:pt x="1475317" y="1348331"/>
                  <a:pt x="1473200" y="1333514"/>
                </a:cubicBezTo>
                <a:cubicBezTo>
                  <a:pt x="1454150" y="1335631"/>
                  <a:pt x="1434645" y="1335215"/>
                  <a:pt x="1416050" y="1339864"/>
                </a:cubicBezTo>
                <a:cubicBezTo>
                  <a:pt x="1408646" y="1341715"/>
                  <a:pt x="1403826" y="1349151"/>
                  <a:pt x="1397000" y="1352564"/>
                </a:cubicBezTo>
                <a:cubicBezTo>
                  <a:pt x="1344420" y="1378854"/>
                  <a:pt x="1413495" y="1335218"/>
                  <a:pt x="1358900" y="1371614"/>
                </a:cubicBezTo>
                <a:cubicBezTo>
                  <a:pt x="1339856" y="1368440"/>
                  <a:pt x="1299471" y="1363745"/>
                  <a:pt x="1282700" y="1352564"/>
                </a:cubicBezTo>
                <a:cubicBezTo>
                  <a:pt x="1258081" y="1336151"/>
                  <a:pt x="1270890" y="1342277"/>
                  <a:pt x="1244600" y="1333514"/>
                </a:cubicBezTo>
                <a:cubicBezTo>
                  <a:pt x="1238250" y="1327164"/>
                  <a:pt x="1233022" y="1319445"/>
                  <a:pt x="1225550" y="1314464"/>
                </a:cubicBezTo>
                <a:cubicBezTo>
                  <a:pt x="1217182" y="1308885"/>
                  <a:pt x="1179330" y="1302680"/>
                  <a:pt x="1174750" y="1301764"/>
                </a:cubicBezTo>
                <a:cubicBezTo>
                  <a:pt x="1170517" y="1295414"/>
                  <a:pt x="1168009" y="1287482"/>
                  <a:pt x="1162050" y="1282714"/>
                </a:cubicBezTo>
                <a:cubicBezTo>
                  <a:pt x="1156823" y="1278533"/>
                  <a:pt x="1148851" y="1279615"/>
                  <a:pt x="1143000" y="1276364"/>
                </a:cubicBezTo>
                <a:cubicBezTo>
                  <a:pt x="1129657" y="1268951"/>
                  <a:pt x="1117600" y="1259431"/>
                  <a:pt x="1104900" y="1250964"/>
                </a:cubicBezTo>
                <a:lnTo>
                  <a:pt x="1085850" y="1238264"/>
                </a:lnTo>
                <a:cubicBezTo>
                  <a:pt x="1081617" y="1231914"/>
                  <a:pt x="1076563" y="1226040"/>
                  <a:pt x="1073150" y="1219214"/>
                </a:cubicBezTo>
                <a:cubicBezTo>
                  <a:pt x="1070157" y="1213227"/>
                  <a:pt x="1072247" y="1204055"/>
                  <a:pt x="1066800" y="1200164"/>
                </a:cubicBezTo>
                <a:cubicBezTo>
                  <a:pt x="1055907" y="1192383"/>
                  <a:pt x="1041687" y="1190711"/>
                  <a:pt x="1028700" y="1187464"/>
                </a:cubicBezTo>
                <a:cubicBezTo>
                  <a:pt x="1020562" y="1185429"/>
                  <a:pt x="993360" y="1179319"/>
                  <a:pt x="984250" y="1174764"/>
                </a:cubicBezTo>
                <a:cubicBezTo>
                  <a:pt x="977424" y="1171351"/>
                  <a:pt x="971550" y="1166297"/>
                  <a:pt x="965200" y="1162064"/>
                </a:cubicBezTo>
                <a:cubicBezTo>
                  <a:pt x="960967" y="1155714"/>
                  <a:pt x="955913" y="1149840"/>
                  <a:pt x="952500" y="1143014"/>
                </a:cubicBezTo>
                <a:cubicBezTo>
                  <a:pt x="941058" y="1120129"/>
                  <a:pt x="941621" y="1078676"/>
                  <a:pt x="939800" y="1060464"/>
                </a:cubicBezTo>
                <a:cubicBezTo>
                  <a:pt x="941917" y="996964"/>
                  <a:pt x="942306" y="933383"/>
                  <a:pt x="946150" y="869964"/>
                </a:cubicBezTo>
                <a:cubicBezTo>
                  <a:pt x="946736" y="860292"/>
                  <a:pt x="958111" y="837536"/>
                  <a:pt x="965200" y="831864"/>
                </a:cubicBezTo>
                <a:cubicBezTo>
                  <a:pt x="970427" y="827683"/>
                  <a:pt x="977900" y="827631"/>
                  <a:pt x="984250" y="825514"/>
                </a:cubicBezTo>
                <a:cubicBezTo>
                  <a:pt x="987068" y="817061"/>
                  <a:pt x="993666" y="791696"/>
                  <a:pt x="1003300" y="787414"/>
                </a:cubicBezTo>
                <a:cubicBezTo>
                  <a:pt x="1016977" y="781335"/>
                  <a:pt x="1032933" y="783181"/>
                  <a:pt x="1047750" y="781064"/>
                </a:cubicBezTo>
                <a:cubicBezTo>
                  <a:pt x="1051983" y="772597"/>
                  <a:pt x="1055754" y="763883"/>
                  <a:pt x="1060450" y="755664"/>
                </a:cubicBezTo>
                <a:cubicBezTo>
                  <a:pt x="1064236" y="749038"/>
                  <a:pt x="1071551" y="744076"/>
                  <a:pt x="1073150" y="736614"/>
                </a:cubicBezTo>
                <a:cubicBezTo>
                  <a:pt x="1078049" y="713754"/>
                  <a:pt x="1074601" y="689624"/>
                  <a:pt x="1079500" y="666764"/>
                </a:cubicBezTo>
                <a:cubicBezTo>
                  <a:pt x="1081099" y="659302"/>
                  <a:pt x="1086241" y="652482"/>
                  <a:pt x="1092200" y="647714"/>
                </a:cubicBezTo>
                <a:cubicBezTo>
                  <a:pt x="1097427" y="643533"/>
                  <a:pt x="1104597" y="642103"/>
                  <a:pt x="1111250" y="641364"/>
                </a:cubicBezTo>
                <a:cubicBezTo>
                  <a:pt x="1142876" y="637850"/>
                  <a:pt x="1174750" y="637131"/>
                  <a:pt x="1206500" y="635014"/>
                </a:cubicBezTo>
                <a:cubicBezTo>
                  <a:pt x="1204383" y="609614"/>
                  <a:pt x="1203311" y="584105"/>
                  <a:pt x="1200150" y="558814"/>
                </a:cubicBezTo>
                <a:cubicBezTo>
                  <a:pt x="1199068" y="550154"/>
                  <a:pt x="1193800" y="542141"/>
                  <a:pt x="1193800" y="533414"/>
                </a:cubicBezTo>
                <a:cubicBezTo>
                  <a:pt x="1193800" y="507926"/>
                  <a:pt x="1196781" y="482478"/>
                  <a:pt x="1200150" y="457214"/>
                </a:cubicBezTo>
                <a:cubicBezTo>
                  <a:pt x="1201035" y="450579"/>
                  <a:pt x="1202319" y="443391"/>
                  <a:pt x="1206500" y="438164"/>
                </a:cubicBezTo>
                <a:cubicBezTo>
                  <a:pt x="1211268" y="432205"/>
                  <a:pt x="1219756" y="430431"/>
                  <a:pt x="1225550" y="425464"/>
                </a:cubicBezTo>
                <a:cubicBezTo>
                  <a:pt x="1249503" y="404933"/>
                  <a:pt x="1248670" y="403484"/>
                  <a:pt x="1263650" y="381014"/>
                </a:cubicBezTo>
                <a:cubicBezTo>
                  <a:pt x="1263067" y="371693"/>
                  <a:pt x="1266810" y="292085"/>
                  <a:pt x="1250950" y="260364"/>
                </a:cubicBezTo>
                <a:cubicBezTo>
                  <a:pt x="1247537" y="253538"/>
                  <a:pt x="1242483" y="247664"/>
                  <a:pt x="1238250" y="241314"/>
                </a:cubicBezTo>
                <a:cubicBezTo>
                  <a:pt x="1236133" y="222264"/>
                  <a:pt x="1236549" y="202759"/>
                  <a:pt x="1231900" y="184164"/>
                </a:cubicBezTo>
                <a:cubicBezTo>
                  <a:pt x="1230049" y="176760"/>
                  <a:pt x="1222613" y="171940"/>
                  <a:pt x="1219200" y="165114"/>
                </a:cubicBezTo>
                <a:cubicBezTo>
                  <a:pt x="1192910" y="112534"/>
                  <a:pt x="1236546" y="181609"/>
                  <a:pt x="1200150" y="127014"/>
                </a:cubicBezTo>
                <a:cubicBezTo>
                  <a:pt x="1198115" y="118876"/>
                  <a:pt x="1192005" y="91674"/>
                  <a:pt x="1187450" y="82564"/>
                </a:cubicBezTo>
                <a:cubicBezTo>
                  <a:pt x="1186111" y="79887"/>
                  <a:pt x="1183217" y="78331"/>
                  <a:pt x="1181100" y="76214"/>
                </a:cubicBezTo>
              </a:path>
            </a:pathLst>
          </a:custGeom>
          <a:solidFill>
            <a:srgbClr val="FF0000">
              <a:alpha val="40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lIns="91395" tIns="45697" rIns="91395" bIns="45697" rtlCol="0" anchor="ctr"/>
          <a:lstStyle/>
          <a:p>
            <a:pPr defTabSz="1050436"/>
            <a:endParaRPr lang="ru-RU" sz="1600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4067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</Words>
  <Application>Microsoft Office PowerPoint</Application>
  <PresentationFormat>Экран (4:3)</PresentationFormat>
  <Paragraphs>45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АРМ9</dc:creator>
  <cp:lastModifiedBy>АРМ9</cp:lastModifiedBy>
  <cp:revision>1</cp:revision>
  <dcterms:created xsi:type="dcterms:W3CDTF">2021-08-22T17:25:20Z</dcterms:created>
  <dcterms:modified xsi:type="dcterms:W3CDTF">2021-08-22T17:25:54Z</dcterms:modified>
</cp:coreProperties>
</file>